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9" r:id="rId3"/>
    <p:sldId id="265" r:id="rId4"/>
    <p:sldId id="263" r:id="rId5"/>
    <p:sldId id="267" r:id="rId6"/>
    <p:sldId id="270" r:id="rId7"/>
    <p:sldId id="271" r:id="rId8"/>
    <p:sldId id="273" r:id="rId9"/>
    <p:sldId id="276" r:id="rId10"/>
    <p:sldId id="277" r:id="rId11"/>
    <p:sldId id="279" r:id="rId12"/>
    <p:sldId id="280" r:id="rId13"/>
    <p:sldId id="282" r:id="rId14"/>
    <p:sldId id="288" r:id="rId15"/>
    <p:sldId id="295" r:id="rId16"/>
    <p:sldId id="284" r:id="rId17"/>
    <p:sldId id="286" r:id="rId18"/>
    <p:sldId id="287" r:id="rId19"/>
    <p:sldId id="294" r:id="rId20"/>
    <p:sldId id="290" r:id="rId21"/>
    <p:sldId id="291" r:id="rId22"/>
    <p:sldId id="292" r:id="rId23"/>
    <p:sldId id="293" r:id="rId24"/>
    <p:sldId id="296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031"/>
    <a:srgbClr val="89B572"/>
    <a:srgbClr val="DBD5A4"/>
    <a:srgbClr val="649173"/>
    <a:srgbClr val="1D583A"/>
    <a:srgbClr val="0D2320"/>
    <a:srgbClr val="89C0C4"/>
    <a:srgbClr val="345D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1527A-1B1B-4009-AEB1-96025C2748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78458D-8E4E-4C31-BD39-395D4AE018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D04198-2369-4DEB-9607-1C2D46241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50A9-80CD-48D0-B3D5-1BB3DBAF0C44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06F519-9F2E-4059-9A13-570B926D4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0691FE-4430-41D2-B37C-57E0DDE8D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52DD3-172E-4F9B-8D16-D0E90F635B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711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2790EC-3AED-4250-8A28-CD00C2D36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4B4C86-E39C-4FF8-88C6-411EB22681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82F0EA-9B9D-4B12-9331-F1E1A6BF1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50A9-80CD-48D0-B3D5-1BB3DBAF0C44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BB421A-C406-42D2-AA07-3BAAC658C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4B8AC2-875C-4540-916C-E8125B8D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52DD3-172E-4F9B-8D16-D0E90F635B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048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A47E9C8-5F48-4AD8-9AB2-4EC230EA86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1E6B79D-FD0E-4F95-9C69-B57B8B86A2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AE03DB-AB8C-4060-BC63-0D7442CF8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50A9-80CD-48D0-B3D5-1BB3DBAF0C44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6580EE-9356-4BF7-9EF2-974758460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A6B40C-F542-471C-A81D-B10AA0697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52DD3-172E-4F9B-8D16-D0E90F635B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650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6FC757-A69D-4A53-AF6D-64FB53AAD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F6459A-715E-45BF-8046-8962FF38D3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6E51D8-EEB8-41B6-97E0-359AA043E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50A9-80CD-48D0-B3D5-1BB3DBAF0C44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63FA64-DFEE-41A0-B5AC-F57CC7504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B90F897-8A91-49DC-B24B-107D388C9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52DD3-172E-4F9B-8D16-D0E90F635B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157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439D2F-531F-4C7E-8A9C-5C798CE4A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D1D4FF-FA19-4F8C-B773-C8505CCA0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3C781E-7BD1-4BD9-985F-4A37DA633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50A9-80CD-48D0-B3D5-1BB3DBAF0C44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37E0A0-ACC4-4F66-931F-4DD203D53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1A72BB-5628-4BD7-AB0B-4BB6BB03F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52DD3-172E-4F9B-8D16-D0E90F635B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37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E450C-7CED-4B82-A231-AA5F92625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D65CDE-7558-4028-B883-C83FD2CF56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5A65-5981-4994-8D63-0E228EA15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2B9C0D-2316-40B6-B27E-7AA0C7ABB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50A9-80CD-48D0-B3D5-1BB3DBAF0C44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311E14-08AD-4F51-9348-F8E42E771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19E494-C695-4B2B-808F-8052FC3D9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52DD3-172E-4F9B-8D16-D0E90F635B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609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BC85C3-CC40-42BC-8A95-F4F39CB97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97CEC90-5E2F-48FD-88E9-3C79408E9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F2516E-D91E-4190-AB9B-E0A9DF6A21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0150885-2130-403F-9836-7140F4980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393870-4AF0-4C41-A213-742A221EF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0C8C845-C9EB-4E3E-84C9-08F48F7A8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50A9-80CD-48D0-B3D5-1BB3DBAF0C44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46D0795-9187-49FD-8711-45B6E1DEC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AEC08D-5D76-4E17-AD22-E2D6568CC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52DD3-172E-4F9B-8D16-D0E90F635B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4388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B23795-6F4C-4352-9E4D-7D98E402F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6EB42A-7B24-4298-A609-9B78744A3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50A9-80CD-48D0-B3D5-1BB3DBAF0C44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8CA2EA3-3752-43A8-BB4B-553F98DE6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27FBECE-6274-48E3-BEDD-1B60E4748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52DD3-172E-4F9B-8D16-D0E90F635B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108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7F97B24-20AD-4F24-9525-5FCA0FA67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50A9-80CD-48D0-B3D5-1BB3DBAF0C44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C90CA26-B44C-439D-A677-D8134C253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44DDBA-68C7-4F0D-B9F4-9AA11C8FA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52DD3-172E-4F9B-8D16-D0E90F635B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863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C99C0D-AF27-4154-B1C7-193A9507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C9B8FC-D133-466F-8228-B3296A257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A1BCDA-D49D-4BDD-AA83-DD3B519520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C9B603-540D-45C5-8E70-6E3B52EA5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50A9-80CD-48D0-B3D5-1BB3DBAF0C44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146582-1D6B-44C6-85E4-8FC20854F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B58A29-1A0E-4685-8668-9477D1C7D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52DD3-172E-4F9B-8D16-D0E90F635B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5186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E861E-79D6-4986-BD6F-0725B2FA3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E4E4931-C529-4D05-8891-1ED0FE3220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EB539B-D4DC-4B14-8E1F-F7809B3AF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08306C-2E9A-4B38-B59C-31A1C85FF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350A9-80CD-48D0-B3D5-1BB3DBAF0C44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C4A1EC-420E-40A2-ACE0-FD884ED53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740466-A659-4EBB-881D-6981E418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52DD3-172E-4F9B-8D16-D0E90F635B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813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3DA48A-9589-4883-892A-A977C1F79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60672B-47FB-4392-A21E-71ACE2092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AA17D2-8750-44E2-94CA-3233A9FD58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350A9-80CD-48D0-B3D5-1BB3DBAF0C44}" type="datetimeFigureOut">
              <a:rPr lang="ru-RU" smtClean="0"/>
              <a:t>24.10.2021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F04129-55B1-48F4-B974-3B5ABC1820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768B0F-49CA-426E-9444-545101D76C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52DD3-172E-4F9B-8D16-D0E90F635B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19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растение, лист, папоротник, зеленый&#10;&#10;Автоматически созданное описание">
            <a:extLst>
              <a:ext uri="{FF2B5EF4-FFF2-40B4-BE49-F238E27FC236}">
                <a16:creationId xmlns:a16="http://schemas.microsoft.com/office/drawing/2014/main" id="{46E794CC-47B5-4360-95BF-34CC5C22FB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C207A54-1B37-4ECE-90C0-53AE450A38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  <a:latin typeface="Montserrat Black" panose="00000A00000000000000" pitchFamily="2" charset="-52"/>
              <a:ea typeface="Roboto Black" panose="02000000000000000000" pitchFamily="2" charset="0"/>
              <a:cs typeface="Rubik" panose="00000800000000000000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F118BD-1477-47C3-BA4B-EC6A3A551A41}"/>
              </a:ext>
            </a:extLst>
          </p:cNvPr>
          <p:cNvSpPr txBox="1"/>
          <p:nvPr/>
        </p:nvSpPr>
        <p:spPr>
          <a:xfrm>
            <a:off x="709267" y="1921689"/>
            <a:ext cx="10773465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500" dirty="0" err="1">
                <a:solidFill>
                  <a:schemeClr val="bg1"/>
                </a:solidFill>
                <a:latin typeface="Montserrat Black" panose="00000A00000000000000" pitchFamily="2" charset="-52"/>
                <a:ea typeface="Roboto Black" panose="02000000000000000000" pitchFamily="2" charset="0"/>
                <a:cs typeface="Rubik" panose="00000800000000000000" pitchFamily="2" charset="-79"/>
              </a:rPr>
              <a:t>Эковолонтёрская</a:t>
            </a:r>
            <a:r>
              <a:rPr lang="ru-RU" sz="5500" dirty="0">
                <a:solidFill>
                  <a:schemeClr val="bg1"/>
                </a:solidFill>
                <a:latin typeface="Montserrat Black" panose="00000A00000000000000" pitchFamily="2" charset="-52"/>
                <a:ea typeface="Roboto Black" panose="02000000000000000000" pitchFamily="2" charset="0"/>
                <a:cs typeface="Rubik" panose="00000800000000000000" pitchFamily="2" charset="-79"/>
              </a:rPr>
              <a:t> школа «</a:t>
            </a:r>
            <a:r>
              <a:rPr lang="ru-RU" sz="5500" dirty="0" err="1">
                <a:solidFill>
                  <a:schemeClr val="bg1"/>
                </a:solidFill>
                <a:latin typeface="Montserrat Black" panose="00000A00000000000000" pitchFamily="2" charset="-52"/>
                <a:ea typeface="Roboto Black" panose="02000000000000000000" pitchFamily="2" charset="0"/>
                <a:cs typeface="Rubik" panose="00000800000000000000" pitchFamily="2" charset="-79"/>
              </a:rPr>
              <a:t>Сайлюгем-Кенозерье</a:t>
            </a:r>
            <a:r>
              <a:rPr lang="ru-RU" sz="5500" dirty="0">
                <a:solidFill>
                  <a:schemeClr val="bg1"/>
                </a:solidFill>
                <a:latin typeface="Montserrat Black" panose="00000A00000000000000" pitchFamily="2" charset="-52"/>
                <a:ea typeface="Roboto Black" panose="02000000000000000000" pitchFamily="2" charset="0"/>
                <a:cs typeface="Rubik" panose="00000800000000000000" pitchFamily="2" charset="-79"/>
              </a:rPr>
              <a:t>»</a:t>
            </a:r>
          </a:p>
          <a:p>
            <a:pPr algn="ctr"/>
            <a:endParaRPr lang="ru-RU" sz="55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  <a:cs typeface="Rubik" panose="00000800000000000000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A8035A-DD04-441F-BB4B-A1686FE1C1E7}"/>
              </a:ext>
            </a:extLst>
          </p:cNvPr>
          <p:cNvSpPr txBox="1"/>
          <p:nvPr/>
        </p:nvSpPr>
        <p:spPr>
          <a:xfrm>
            <a:off x="1074111" y="4533900"/>
            <a:ext cx="8110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В рамках проекта Русского географического общества Заповедная школа РГО</a:t>
            </a:r>
          </a:p>
        </p:txBody>
      </p:sp>
    </p:spTree>
    <p:extLst>
      <p:ext uri="{BB962C8B-B14F-4D97-AF65-F5344CB8AC3E}">
        <p14:creationId xmlns:p14="http://schemas.microsoft.com/office/powerpoint/2010/main" val="3170685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23309F54-725C-43BB-BFD7-911DA3086A9E}"/>
              </a:ext>
            </a:extLst>
          </p:cNvPr>
          <p:cNvSpPr/>
          <p:nvPr/>
        </p:nvSpPr>
        <p:spPr>
          <a:xfrm>
            <a:off x="4720076" y="0"/>
            <a:ext cx="1274324" cy="6858000"/>
          </a:xfrm>
          <a:prstGeom prst="rect">
            <a:avLst/>
          </a:prstGeom>
          <a:solidFill>
            <a:srgbClr val="244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 descr="Изображение выглядит как вода, внешний, небо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DD858773-37C9-4939-88DF-E81E7B672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6" b="9136"/>
          <a:stretch/>
        </p:blipFill>
        <p:spPr>
          <a:xfrm>
            <a:off x="0" y="-1"/>
            <a:ext cx="4720076" cy="6858001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51FB93F-BC44-4CE9-9612-56B0881C41BE}"/>
              </a:ext>
            </a:extLst>
          </p:cNvPr>
          <p:cNvGrpSpPr/>
          <p:nvPr/>
        </p:nvGrpSpPr>
        <p:grpSpPr>
          <a:xfrm>
            <a:off x="5996900" y="-1"/>
            <a:ext cx="6201450" cy="6858001"/>
            <a:chOff x="3410572" y="868857"/>
            <a:chExt cx="5370856" cy="5977836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935635A4-1592-4AF5-943F-095B5EBE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572" y="868857"/>
              <a:ext cx="2685428" cy="298891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2B21C28D-90F6-4017-A18F-6837521D1B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6524"/>
            <a:stretch/>
          </p:blipFill>
          <p:spPr>
            <a:xfrm>
              <a:off x="6096000" y="868857"/>
              <a:ext cx="2685428" cy="298891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5" name="Рисунок 14" descr="Изображение выглядит как трава, внешний, небо, дерево&#10;&#10;Автоматически созданное описание">
              <a:extLst>
                <a:ext uri="{FF2B5EF4-FFF2-40B4-BE49-F238E27FC236}">
                  <a16:creationId xmlns:a16="http://schemas.microsoft.com/office/drawing/2014/main" id="{67A3689C-3C47-473F-A80B-046D2F2DB1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24"/>
            <a:stretch/>
          </p:blipFill>
          <p:spPr>
            <a:xfrm>
              <a:off x="3410572" y="3857775"/>
              <a:ext cx="2685428" cy="298891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Рисунок 15" descr="Изображение выглядит как вода, дерево, небо, оз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E6DE6CF4-8491-4C9A-B50A-4170D81698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524"/>
            <a:stretch/>
          </p:blipFill>
          <p:spPr>
            <a:xfrm>
              <a:off x="6096000" y="3857775"/>
              <a:ext cx="2685428" cy="298891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5519DD-BC95-4F64-AF39-9F6C312AD04B}"/>
              </a:ext>
            </a:extLst>
          </p:cNvPr>
          <p:cNvSpPr txBox="1"/>
          <p:nvPr/>
        </p:nvSpPr>
        <p:spPr>
          <a:xfrm>
            <a:off x="214584" y="1242240"/>
            <a:ext cx="4504242" cy="2976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endParaRPr lang="ru-RU" sz="3200" dirty="0">
              <a:solidFill>
                <a:srgbClr val="244031"/>
              </a:solidFill>
              <a:latin typeface="Montserrat" panose="00000500000000000000" pitchFamily="2" charset="-52"/>
              <a:ea typeface="Roboto" panose="02000000000000000000" pitchFamily="2" charset="0"/>
              <a:cs typeface="Rubik Light" panose="00000400000000000000" pitchFamily="2" charset="-79"/>
            </a:endParaRPr>
          </a:p>
          <a:p>
            <a:pPr>
              <a:lnSpc>
                <a:spcPts val="2800"/>
              </a:lnSpc>
            </a:pPr>
            <a:r>
              <a:rPr lang="ru-RU" sz="32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Кенозерье – это особо охраняемая природная территория, сохранившая историю и культуру Русского Севера. </a:t>
            </a:r>
          </a:p>
        </p:txBody>
      </p:sp>
      <p:sp>
        <p:nvSpPr>
          <p:cNvPr id="25" name="AutoShape 4">
            <a:extLst>
              <a:ext uri="{FF2B5EF4-FFF2-40B4-BE49-F238E27FC236}">
                <a16:creationId xmlns:a16="http://schemas.microsoft.com/office/drawing/2014/main" id="{6E84F3B0-7FAF-4768-B372-D99192604C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333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C29333-6EC2-409F-AD7B-46487DE24FB3}"/>
              </a:ext>
            </a:extLst>
          </p:cNvPr>
          <p:cNvSpPr txBox="1"/>
          <p:nvPr/>
        </p:nvSpPr>
        <p:spPr>
          <a:xfrm>
            <a:off x="248006" y="445302"/>
            <a:ext cx="7720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err="1">
                <a:solidFill>
                  <a:srgbClr val="244031"/>
                </a:solidFill>
                <a:latin typeface="Montserrat Black" panose="00000A00000000000000" pitchFamily="2" charset="-52"/>
                <a:ea typeface="Roboto Black" panose="02000000000000000000" pitchFamily="2" charset="0"/>
                <a:cs typeface="Rubik" panose="00000800000000000000" pitchFamily="2" charset="-79"/>
              </a:rPr>
              <a:t>Эковолонтерская</a:t>
            </a:r>
            <a:endParaRPr lang="ru-RU" sz="4000" dirty="0">
              <a:solidFill>
                <a:srgbClr val="244031"/>
              </a:solidFill>
              <a:latin typeface="Montserrat Black" panose="00000A00000000000000" pitchFamily="2" charset="-52"/>
              <a:ea typeface="Roboto Black" panose="02000000000000000000" pitchFamily="2" charset="0"/>
              <a:cs typeface="Rubik" panose="00000800000000000000" pitchFamily="2" charset="-79"/>
            </a:endParaRPr>
          </a:p>
          <a:p>
            <a:r>
              <a:rPr lang="ru-RU" sz="4000" dirty="0">
                <a:solidFill>
                  <a:srgbClr val="244031"/>
                </a:solidFill>
                <a:latin typeface="Montserrat Black" panose="00000A00000000000000" pitchFamily="2" charset="-52"/>
                <a:ea typeface="Roboto Black" panose="02000000000000000000" pitchFamily="2" charset="0"/>
                <a:cs typeface="Rubik" panose="00000800000000000000" pitchFamily="2" charset="-79"/>
              </a:rPr>
              <a:t>школа</a:t>
            </a:r>
            <a:endParaRPr lang="ru-RU" sz="4000" dirty="0">
              <a:solidFill>
                <a:srgbClr val="244031"/>
              </a:solidFill>
              <a:latin typeface="Montserrat Black" panose="00000A00000000000000" pitchFamily="2" charset="-52"/>
              <a:ea typeface="Roboto" panose="02000000000000000000" pitchFamily="2" charset="0"/>
              <a:cs typeface="Rubik" panose="00000800000000000000" pitchFamily="2" charset="-79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4955929-567C-4F95-B4EF-2C0641BEFB8C}"/>
              </a:ext>
            </a:extLst>
          </p:cNvPr>
          <p:cNvCxnSpPr/>
          <p:nvPr/>
        </p:nvCxnSpPr>
        <p:spPr>
          <a:xfrm>
            <a:off x="364122" y="2029378"/>
            <a:ext cx="1262743" cy="0"/>
          </a:xfrm>
          <a:prstGeom prst="line">
            <a:avLst/>
          </a:prstGeom>
          <a:ln w="76200">
            <a:solidFill>
              <a:srgbClr val="2440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8E5DEDD-46A2-4815-AA5C-ECF351C7B0D1}"/>
              </a:ext>
            </a:extLst>
          </p:cNvPr>
          <p:cNvSpPr txBox="1"/>
          <p:nvPr/>
        </p:nvSpPr>
        <p:spPr>
          <a:xfrm>
            <a:off x="248006" y="2725920"/>
            <a:ext cx="6355994" cy="3327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b="1" dirty="0">
                <a:solidFill>
                  <a:srgbClr val="244031"/>
                </a:solidFill>
                <a:latin typeface="Montserrat Black" panose="00000A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11 </a:t>
            </a:r>
            <a:r>
              <a:rPr lang="ru-RU" sz="28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волонтёров из Москвы, Санкт-Петербурга, Твери, Великого Новгорода, Минска (Республика Беларусь), Архангельской области и  Республики Алтай.</a:t>
            </a:r>
          </a:p>
          <a:p>
            <a:pPr>
              <a:lnSpc>
                <a:spcPts val="2800"/>
              </a:lnSpc>
            </a:pPr>
            <a:endParaRPr lang="ru-RU" sz="2800" dirty="0">
              <a:solidFill>
                <a:srgbClr val="244031"/>
              </a:solidFill>
              <a:latin typeface="Montserrat" panose="00000500000000000000" pitchFamily="2" charset="-52"/>
              <a:ea typeface="Roboto" panose="02000000000000000000" pitchFamily="2" charset="0"/>
              <a:cs typeface="Rubik Light" panose="00000400000000000000" pitchFamily="2" charset="-79"/>
            </a:endParaRPr>
          </a:p>
          <a:p>
            <a:pPr>
              <a:lnSpc>
                <a:spcPts val="2800"/>
              </a:lnSpc>
            </a:pPr>
            <a:r>
              <a:rPr lang="ru-RU" sz="2800" dirty="0">
                <a:solidFill>
                  <a:srgbClr val="244031"/>
                </a:solidFill>
                <a:latin typeface="Montserrat Black" panose="00000A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4 </a:t>
            </a:r>
            <a:r>
              <a:rPr lang="ru-RU" sz="28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эксперта-организатора</a:t>
            </a:r>
          </a:p>
          <a:p>
            <a:pPr>
              <a:lnSpc>
                <a:spcPts val="2800"/>
              </a:lnSpc>
            </a:pPr>
            <a:endParaRPr lang="ru-RU" sz="2800" dirty="0">
              <a:solidFill>
                <a:srgbClr val="244031"/>
              </a:solidFill>
              <a:latin typeface="Montserrat" panose="00000500000000000000" pitchFamily="2" charset="-52"/>
              <a:ea typeface="Roboto" panose="02000000000000000000" pitchFamily="2" charset="0"/>
              <a:cs typeface="Rubik Light" panose="00000400000000000000" pitchFamily="2" charset="-79"/>
            </a:endParaRPr>
          </a:p>
          <a:p>
            <a:pPr>
              <a:lnSpc>
                <a:spcPts val="2800"/>
              </a:lnSpc>
            </a:pPr>
            <a:r>
              <a:rPr lang="ru-RU" sz="2800" dirty="0">
                <a:solidFill>
                  <a:srgbClr val="244031"/>
                </a:solidFill>
                <a:latin typeface="Montserrat Black" panose="00000A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6</a:t>
            </a:r>
            <a:r>
              <a:rPr lang="ru-RU" sz="28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 сотрудников парка.</a:t>
            </a:r>
            <a:endParaRPr lang="ru-RU" dirty="0">
              <a:solidFill>
                <a:srgbClr val="244031"/>
              </a:solidFill>
            </a:endParaRPr>
          </a:p>
        </p:txBody>
      </p:sp>
      <p:pic>
        <p:nvPicPr>
          <p:cNvPr id="20" name="Рисунок 19" descr="Изображение выглядит как дерево, трав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89845021-4B4E-4E86-9830-AED2CFF75B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4" r="22857"/>
          <a:stretch/>
        </p:blipFill>
        <p:spPr>
          <a:xfrm>
            <a:off x="7125249" y="445302"/>
            <a:ext cx="4702629" cy="605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00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8E5DEDD-46A2-4815-AA5C-ECF351C7B0D1}"/>
              </a:ext>
            </a:extLst>
          </p:cNvPr>
          <p:cNvSpPr txBox="1"/>
          <p:nvPr/>
        </p:nvSpPr>
        <p:spPr>
          <a:xfrm>
            <a:off x="189951" y="5793323"/>
            <a:ext cx="12002049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Проживание на территории детского лагеря в д. Масельга</a:t>
            </a:r>
            <a:endParaRPr lang="ru-RU" dirty="0">
              <a:solidFill>
                <a:srgbClr val="244031"/>
              </a:solidFill>
            </a:endParaRP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4878355-9AA8-4B05-9A69-657EF70AF10D}"/>
              </a:ext>
            </a:extLst>
          </p:cNvPr>
          <p:cNvGrpSpPr/>
          <p:nvPr/>
        </p:nvGrpSpPr>
        <p:grpSpPr>
          <a:xfrm>
            <a:off x="0" y="4162"/>
            <a:ext cx="12192000" cy="4339768"/>
            <a:chOff x="0" y="2177143"/>
            <a:chExt cx="12192000" cy="4339768"/>
          </a:xfrm>
        </p:grpSpPr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F305D436-B2FC-4DAA-8D75-2FF747D46C65}"/>
                </a:ext>
              </a:extLst>
            </p:cNvPr>
            <p:cNvSpPr/>
            <p:nvPr/>
          </p:nvSpPr>
          <p:spPr>
            <a:xfrm>
              <a:off x="0" y="2177143"/>
              <a:ext cx="12192000" cy="4339768"/>
            </a:xfrm>
            <a:prstGeom prst="rect">
              <a:avLst/>
            </a:prstGeom>
            <a:solidFill>
              <a:srgbClr val="2440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 descr="Изображение выглядит как трава, дерево, внешний, зд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001E7214-10DB-4A0C-8E68-CAB67DA96F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75" b="21875"/>
            <a:stretch/>
          </p:blipFill>
          <p:spPr>
            <a:xfrm>
              <a:off x="189951" y="2423461"/>
              <a:ext cx="3857625" cy="3857625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дерево, трава, внешний, небо&#10;&#10;Автоматически созданное описание">
              <a:extLst>
                <a:ext uri="{FF2B5EF4-FFF2-40B4-BE49-F238E27FC236}">
                  <a16:creationId xmlns:a16="http://schemas.microsoft.com/office/drawing/2014/main" id="{199140CB-07D5-4972-920F-553CA5F38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" t="11653" r="-534" b="13347"/>
            <a:stretch/>
          </p:blipFill>
          <p:spPr>
            <a:xfrm>
              <a:off x="4167187" y="2423460"/>
              <a:ext cx="3857625" cy="3857625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трава, внешний&#10;&#10;Автоматически созданное описание">
              <a:extLst>
                <a:ext uri="{FF2B5EF4-FFF2-40B4-BE49-F238E27FC236}">
                  <a16:creationId xmlns:a16="http://schemas.microsoft.com/office/drawing/2014/main" id="{C2BDC8F3-1C30-4ED1-AA27-1CE96D19AC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37" b="5763"/>
            <a:stretch/>
          </p:blipFill>
          <p:spPr>
            <a:xfrm>
              <a:off x="8144425" y="2423461"/>
              <a:ext cx="3857624" cy="3857624"/>
            </a:xfrm>
            <a:prstGeom prst="rect">
              <a:avLst/>
            </a:prstGeom>
          </p:spPr>
        </p:pic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AB0617B-AE4E-4C26-B89E-1DB48FBCC1ED}"/>
              </a:ext>
            </a:extLst>
          </p:cNvPr>
          <p:cNvSpPr/>
          <p:nvPr/>
        </p:nvSpPr>
        <p:spPr>
          <a:xfrm>
            <a:off x="484738" y="4590248"/>
            <a:ext cx="3268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Избы, отапливаемые печью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47B3A0E-4C20-472A-86E8-1600B483A396}"/>
              </a:ext>
            </a:extLst>
          </p:cNvPr>
          <p:cNvSpPr/>
          <p:nvPr/>
        </p:nvSpPr>
        <p:spPr>
          <a:xfrm>
            <a:off x="4461974" y="4590248"/>
            <a:ext cx="3268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Баня «по-чёрному» </a:t>
            </a:r>
          </a:p>
          <a:p>
            <a:pPr algn="ctr"/>
            <a:r>
              <a:rPr lang="ru-RU" sz="16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(есть и «</a:t>
            </a:r>
            <a:r>
              <a:rPr lang="ru-RU" sz="1600" dirty="0" err="1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по-белому</a:t>
            </a:r>
            <a:r>
              <a:rPr lang="ru-RU" sz="16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»)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D92A6F9-E224-4255-89B1-6550665E0EDB}"/>
              </a:ext>
            </a:extLst>
          </p:cNvPr>
          <p:cNvSpPr/>
          <p:nvPr/>
        </p:nvSpPr>
        <p:spPr>
          <a:xfrm>
            <a:off x="8733999" y="4590247"/>
            <a:ext cx="3268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Тёплая вода </a:t>
            </a:r>
          </a:p>
          <a:p>
            <a:pPr algn="ctr"/>
            <a:r>
              <a:rPr lang="ru-RU" sz="16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каждое утро</a:t>
            </a:r>
          </a:p>
        </p:txBody>
      </p:sp>
    </p:spTree>
    <p:extLst>
      <p:ext uri="{BB962C8B-B14F-4D97-AF65-F5344CB8AC3E}">
        <p14:creationId xmlns:p14="http://schemas.microsoft.com/office/powerpoint/2010/main" val="293703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8E5DEDD-46A2-4815-AA5C-ECF351C7B0D1}"/>
              </a:ext>
            </a:extLst>
          </p:cNvPr>
          <p:cNvSpPr txBox="1"/>
          <p:nvPr/>
        </p:nvSpPr>
        <p:spPr>
          <a:xfrm>
            <a:off x="189951" y="5793323"/>
            <a:ext cx="12002049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Проживание на территории детского лагеря в д. Масельга</a:t>
            </a:r>
            <a:endParaRPr lang="ru-RU" dirty="0">
              <a:solidFill>
                <a:srgbClr val="24403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305D436-B2FC-4DAA-8D75-2FF747D46C65}"/>
              </a:ext>
            </a:extLst>
          </p:cNvPr>
          <p:cNvSpPr/>
          <p:nvPr/>
        </p:nvSpPr>
        <p:spPr>
          <a:xfrm>
            <a:off x="0" y="4162"/>
            <a:ext cx="12192000" cy="4339768"/>
          </a:xfrm>
          <a:prstGeom prst="rect">
            <a:avLst/>
          </a:prstGeom>
          <a:solidFill>
            <a:srgbClr val="244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AB0617B-AE4E-4C26-B89E-1DB48FBCC1ED}"/>
              </a:ext>
            </a:extLst>
          </p:cNvPr>
          <p:cNvSpPr/>
          <p:nvPr/>
        </p:nvSpPr>
        <p:spPr>
          <a:xfrm>
            <a:off x="484738" y="4590248"/>
            <a:ext cx="3268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Трёхразовое питание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D47B3A0E-4C20-472A-86E8-1600B483A396}"/>
              </a:ext>
            </a:extLst>
          </p:cNvPr>
          <p:cNvSpPr/>
          <p:nvPr/>
        </p:nvSpPr>
        <p:spPr>
          <a:xfrm>
            <a:off x="4330930" y="4467137"/>
            <a:ext cx="3595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Образовательный блок</a:t>
            </a:r>
          </a:p>
          <a:p>
            <a:pPr algn="ctr"/>
            <a:r>
              <a:rPr lang="ru-RU" sz="16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(презентации, игры, экскурсии)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2D92A6F9-E224-4255-89B1-6550665E0EDB}"/>
              </a:ext>
            </a:extLst>
          </p:cNvPr>
          <p:cNvSpPr/>
          <p:nvPr/>
        </p:nvSpPr>
        <p:spPr>
          <a:xfrm>
            <a:off x="8504608" y="4467136"/>
            <a:ext cx="3268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Вечерние посиделки </a:t>
            </a:r>
          </a:p>
          <a:p>
            <a:pPr algn="ctr"/>
            <a:r>
              <a:rPr lang="ru-RU" sz="16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у костра и чай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65C56FD-305C-422D-A119-141204D652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152313" y="245233"/>
            <a:ext cx="3895260" cy="3857625"/>
          </a:xfrm>
          <a:prstGeom prst="rect">
            <a:avLst/>
          </a:prstGeom>
        </p:spPr>
      </p:pic>
      <p:pic>
        <p:nvPicPr>
          <p:cNvPr id="3" name="Рисунок 2" descr="Изображение выглядит как человек, ребенок, внутрен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F3F5BCA8-3054-4C57-AE9A-89A693837C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26611" r="125" b="-1611"/>
          <a:stretch/>
        </p:blipFill>
        <p:spPr>
          <a:xfrm>
            <a:off x="4222376" y="245233"/>
            <a:ext cx="3754588" cy="3958467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огонь, природа, камин&#10;&#10;Автоматически созданное описание">
            <a:extLst>
              <a:ext uri="{FF2B5EF4-FFF2-40B4-BE49-F238E27FC236}">
                <a16:creationId xmlns:a16="http://schemas.microsoft.com/office/drawing/2014/main" id="{318901B5-104C-4BAD-AD26-95896787E8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8151767" y="245233"/>
            <a:ext cx="3857624" cy="385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50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C29333-6EC2-409F-AD7B-46487DE24FB3}"/>
              </a:ext>
            </a:extLst>
          </p:cNvPr>
          <p:cNvSpPr txBox="1"/>
          <p:nvPr/>
        </p:nvSpPr>
        <p:spPr>
          <a:xfrm>
            <a:off x="248006" y="191302"/>
            <a:ext cx="7720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244031"/>
                </a:solidFill>
                <a:latin typeface="Montserrat Black" panose="00000A00000000000000" pitchFamily="2" charset="-52"/>
                <a:ea typeface="Roboto Black" panose="02000000000000000000" pitchFamily="2" charset="0"/>
                <a:cs typeface="Rubik" panose="00000800000000000000" pitchFamily="2" charset="-79"/>
              </a:rPr>
              <a:t>Культурная программа</a:t>
            </a:r>
            <a:endParaRPr lang="ru-RU" sz="4000" dirty="0">
              <a:solidFill>
                <a:srgbClr val="244031"/>
              </a:solidFill>
              <a:latin typeface="Montserrat Black" panose="00000A00000000000000" pitchFamily="2" charset="-52"/>
              <a:ea typeface="Roboto" panose="02000000000000000000" pitchFamily="2" charset="0"/>
              <a:cs typeface="Rubik" panose="00000800000000000000" pitchFamily="2" charset="-79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4955929-567C-4F95-B4EF-2C0641BEFB8C}"/>
              </a:ext>
            </a:extLst>
          </p:cNvPr>
          <p:cNvCxnSpPr/>
          <p:nvPr/>
        </p:nvCxnSpPr>
        <p:spPr>
          <a:xfrm>
            <a:off x="353673" y="1089578"/>
            <a:ext cx="1262743" cy="0"/>
          </a:xfrm>
          <a:prstGeom prst="line">
            <a:avLst/>
          </a:prstGeom>
          <a:ln w="76200">
            <a:solidFill>
              <a:srgbClr val="2440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8E5DEDD-46A2-4815-AA5C-ECF351C7B0D1}"/>
              </a:ext>
            </a:extLst>
          </p:cNvPr>
          <p:cNvSpPr txBox="1"/>
          <p:nvPr/>
        </p:nvSpPr>
        <p:spPr>
          <a:xfrm>
            <a:off x="248006" y="1213586"/>
            <a:ext cx="12083694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400" dirty="0">
                <a:latin typeface="Montserrat" panose="00000500000000000000" pitchFamily="2" charset="-52"/>
              </a:rPr>
              <a:t>Познавая культуру и традиции региона волонтеры посетили визит-центр парка в д. </a:t>
            </a:r>
            <a:r>
              <a:rPr lang="ru-RU" sz="2400" dirty="0" err="1">
                <a:latin typeface="Montserrat" panose="00000500000000000000" pitchFamily="2" charset="-52"/>
              </a:rPr>
              <a:t>Морщихинская</a:t>
            </a:r>
            <a:r>
              <a:rPr lang="ru-RU" sz="2400" dirty="0">
                <a:latin typeface="Montserrat" panose="00000500000000000000" pitchFamily="2" charset="-52"/>
              </a:rPr>
              <a:t>, прошли на лодках систему пяти озер, побывали на </a:t>
            </a:r>
            <a:r>
              <a:rPr lang="ru-RU" sz="2400" dirty="0" err="1">
                <a:latin typeface="Montserrat" panose="00000500000000000000" pitchFamily="2" charset="-52"/>
              </a:rPr>
              <a:t>Гужевской</a:t>
            </a:r>
            <a:r>
              <a:rPr lang="ru-RU" sz="2400" dirty="0">
                <a:latin typeface="Montserrat" panose="00000500000000000000" pitchFamily="2" charset="-52"/>
              </a:rPr>
              <a:t> водяной мельнице, прогулялись по тропе муравьев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305D436-B2FC-4DAA-8D75-2FF747D46C65}"/>
              </a:ext>
            </a:extLst>
          </p:cNvPr>
          <p:cNvSpPr/>
          <p:nvPr/>
        </p:nvSpPr>
        <p:spPr>
          <a:xfrm>
            <a:off x="0" y="2742210"/>
            <a:ext cx="12192000" cy="4115790"/>
          </a:xfrm>
          <a:prstGeom prst="rect">
            <a:avLst/>
          </a:prstGeom>
          <a:solidFill>
            <a:srgbClr val="244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5" r="20140"/>
          <a:stretch/>
        </p:blipFill>
        <p:spPr>
          <a:xfrm>
            <a:off x="744215" y="2855055"/>
            <a:ext cx="3543300" cy="3890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r="17525"/>
          <a:stretch/>
        </p:blipFill>
        <p:spPr>
          <a:xfrm>
            <a:off x="4606751" y="2866217"/>
            <a:ext cx="3499735" cy="38901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5740" b="12037"/>
          <a:stretch/>
        </p:blipFill>
        <p:spPr>
          <a:xfrm>
            <a:off x="8408476" y="2866218"/>
            <a:ext cx="3481534" cy="387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13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C29333-6EC2-409F-AD7B-46487DE24FB3}"/>
              </a:ext>
            </a:extLst>
          </p:cNvPr>
          <p:cNvSpPr txBox="1"/>
          <p:nvPr/>
        </p:nvSpPr>
        <p:spPr>
          <a:xfrm>
            <a:off x="248006" y="445302"/>
            <a:ext cx="7720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244031"/>
                </a:solidFill>
                <a:latin typeface="Montserrat Black" panose="00000A00000000000000" pitchFamily="2" charset="-52"/>
                <a:ea typeface="Roboto Black" panose="02000000000000000000" pitchFamily="2" charset="0"/>
                <a:cs typeface="Rubik" panose="00000800000000000000" pitchFamily="2" charset="-79"/>
              </a:rPr>
              <a:t>Культурная программа</a:t>
            </a:r>
            <a:endParaRPr lang="ru-RU" sz="4000" dirty="0">
              <a:solidFill>
                <a:srgbClr val="244031"/>
              </a:solidFill>
              <a:latin typeface="Montserrat Black" panose="00000A00000000000000" pitchFamily="2" charset="-52"/>
              <a:ea typeface="Roboto" panose="02000000000000000000" pitchFamily="2" charset="0"/>
              <a:cs typeface="Rubik" panose="00000800000000000000" pitchFamily="2" charset="-79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4955929-567C-4F95-B4EF-2C0641BEFB8C}"/>
              </a:ext>
            </a:extLst>
          </p:cNvPr>
          <p:cNvCxnSpPr/>
          <p:nvPr/>
        </p:nvCxnSpPr>
        <p:spPr>
          <a:xfrm>
            <a:off x="248006" y="1267378"/>
            <a:ext cx="1262743" cy="0"/>
          </a:xfrm>
          <a:prstGeom prst="line">
            <a:avLst/>
          </a:prstGeom>
          <a:ln w="76200">
            <a:solidFill>
              <a:srgbClr val="2440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305D436-B2FC-4DAA-8D75-2FF747D46C65}"/>
              </a:ext>
            </a:extLst>
          </p:cNvPr>
          <p:cNvSpPr/>
          <p:nvPr/>
        </p:nvSpPr>
        <p:spPr>
          <a:xfrm>
            <a:off x="0" y="2734022"/>
            <a:ext cx="12192000" cy="4123977"/>
          </a:xfrm>
          <a:prstGeom prst="rect">
            <a:avLst/>
          </a:prstGeom>
          <a:solidFill>
            <a:srgbClr val="244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t="43148"/>
          <a:stretch/>
        </p:blipFill>
        <p:spPr>
          <a:xfrm>
            <a:off x="260543" y="2876079"/>
            <a:ext cx="4064000" cy="3898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086" y="2883167"/>
            <a:ext cx="2918859" cy="38918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13" t="13889" r="4320" b="24074"/>
          <a:stretch/>
        </p:blipFill>
        <p:spPr>
          <a:xfrm>
            <a:off x="7764488" y="2884266"/>
            <a:ext cx="4076538" cy="38907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E5DEDD-46A2-4815-AA5C-ECF351C7B0D1}"/>
              </a:ext>
            </a:extLst>
          </p:cNvPr>
          <p:cNvSpPr txBox="1"/>
          <p:nvPr/>
        </p:nvSpPr>
        <p:spPr>
          <a:xfrm>
            <a:off x="238302" y="1329502"/>
            <a:ext cx="119536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400" dirty="0">
                <a:latin typeface="Montserrat" panose="00000500000000000000" pitchFamily="2" charset="-52"/>
              </a:rPr>
              <a:t>Волонтеры прогулялись по тропе раздумий, с посещением чайного домика, поднялись на </a:t>
            </a:r>
            <a:r>
              <a:rPr lang="ru-RU" sz="2400" dirty="0" err="1">
                <a:latin typeface="Montserrat" panose="00000500000000000000" pitchFamily="2" charset="-52"/>
              </a:rPr>
              <a:t>Хижгору</a:t>
            </a:r>
            <a:r>
              <a:rPr lang="ru-RU" sz="2400" dirty="0">
                <a:latin typeface="Montserrat" panose="00000500000000000000" pitchFamily="2" charset="-52"/>
              </a:rPr>
              <a:t> в Церковь преподобного Александра  Свирского, побывали в архитектурном парке «</a:t>
            </a:r>
            <a:r>
              <a:rPr lang="ru-RU" sz="2400" dirty="0" err="1">
                <a:latin typeface="Montserrat" panose="00000500000000000000" pitchFamily="2" charset="-52"/>
              </a:rPr>
              <a:t>Кенозерские</a:t>
            </a:r>
            <a:r>
              <a:rPr lang="ru-RU" sz="2400" dirty="0">
                <a:latin typeface="Montserrat" panose="00000500000000000000" pitchFamily="2" charset="-52"/>
              </a:rPr>
              <a:t> бирюльки»</a:t>
            </a:r>
          </a:p>
        </p:txBody>
      </p:sp>
    </p:spTree>
    <p:extLst>
      <p:ext uri="{BB962C8B-B14F-4D97-AF65-F5344CB8AC3E}">
        <p14:creationId xmlns:p14="http://schemas.microsoft.com/office/powerpoint/2010/main" val="2657267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0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C29333-6EC2-409F-AD7B-46487DE24FB3}"/>
              </a:ext>
            </a:extLst>
          </p:cNvPr>
          <p:cNvSpPr txBox="1"/>
          <p:nvPr/>
        </p:nvSpPr>
        <p:spPr>
          <a:xfrm>
            <a:off x="248006" y="445302"/>
            <a:ext cx="7720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Montserrat Black" panose="00000A00000000000000" pitchFamily="2" charset="-52"/>
                <a:ea typeface="Roboto Black" panose="02000000000000000000" pitchFamily="2" charset="0"/>
                <a:cs typeface="Rubik" panose="00000800000000000000" pitchFamily="2" charset="-79"/>
              </a:rPr>
              <a:t>Вклад волонтёров</a:t>
            </a:r>
            <a:endParaRPr lang="ru-RU" sz="4000" dirty="0">
              <a:solidFill>
                <a:schemeClr val="bg1"/>
              </a:solidFill>
              <a:latin typeface="Montserrat Black" panose="00000A00000000000000" pitchFamily="2" charset="-52"/>
              <a:ea typeface="Roboto" panose="02000000000000000000" pitchFamily="2" charset="0"/>
              <a:cs typeface="Rubik" panose="00000800000000000000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E5DEDD-46A2-4815-AA5C-ECF351C7B0D1}"/>
              </a:ext>
            </a:extLst>
          </p:cNvPr>
          <p:cNvSpPr txBox="1"/>
          <p:nvPr/>
        </p:nvSpPr>
        <p:spPr>
          <a:xfrm>
            <a:off x="248006" y="1346517"/>
            <a:ext cx="6241694" cy="1187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За неделю проекта: </a:t>
            </a:r>
            <a:r>
              <a:rPr lang="ru-RU" sz="280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расчистили придорожную </a:t>
            </a:r>
            <a:r>
              <a:rPr lang="ru-RU" sz="28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территорию на въезде в парк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Изображение выглядит как трава, внешний, небо, поле&#10;&#10;Автоматически созданное описание">
            <a:extLst>
              <a:ext uri="{FF2B5EF4-FFF2-40B4-BE49-F238E27FC236}">
                <a16:creationId xmlns:a16="http://schemas.microsoft.com/office/drawing/2014/main" id="{2A07DC11-9B12-4D85-A850-ECA46DB510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88"/>
          <a:stretch/>
        </p:blipFill>
        <p:spPr>
          <a:xfrm>
            <a:off x="866336" y="3429001"/>
            <a:ext cx="3212774" cy="3105294"/>
          </a:xfrm>
          <a:prstGeom prst="ellipse">
            <a:avLst/>
          </a:prstGeom>
        </p:spPr>
      </p:pic>
      <p:pic>
        <p:nvPicPr>
          <p:cNvPr id="14" name="Рисунок 13" descr="Изображение выглядит как внешний, трава, дерево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E06D2F7D-E574-47B6-8E0D-508B0D5756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97" y="2661428"/>
            <a:ext cx="3385742" cy="3371140"/>
          </a:xfrm>
          <a:prstGeom prst="ellipse">
            <a:avLst/>
          </a:prstGeom>
        </p:spPr>
      </p:pic>
      <p:pic>
        <p:nvPicPr>
          <p:cNvPr id="10" name="Рисунок 9" descr="Изображение выглядит как небо, внешний, земля, грязь&#10;&#10;Автоматически созданное описание">
            <a:extLst>
              <a:ext uri="{FF2B5EF4-FFF2-40B4-BE49-F238E27FC236}">
                <a16:creationId xmlns:a16="http://schemas.microsoft.com/office/drawing/2014/main" id="{617A8CD8-2916-4C71-94B3-B95355085D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0" b="11869"/>
          <a:stretch/>
        </p:blipFill>
        <p:spPr>
          <a:xfrm>
            <a:off x="5932535" y="1953542"/>
            <a:ext cx="3227832" cy="3206088"/>
          </a:xfrm>
          <a:prstGeom prst="ellipse">
            <a:avLst/>
          </a:prstGeom>
        </p:spPr>
      </p:pic>
      <p:pic>
        <p:nvPicPr>
          <p:cNvPr id="8" name="Рисунок 7" descr="Изображение выглядит как дерево, внешний, трава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1E1E2D8C-EA79-4134-90A1-E11305ACFB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231" y="445302"/>
            <a:ext cx="3212774" cy="331747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38817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0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C29333-6EC2-409F-AD7B-46487DE24FB3}"/>
              </a:ext>
            </a:extLst>
          </p:cNvPr>
          <p:cNvSpPr txBox="1"/>
          <p:nvPr/>
        </p:nvSpPr>
        <p:spPr>
          <a:xfrm>
            <a:off x="248006" y="445302"/>
            <a:ext cx="7720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Montserrat Black" panose="00000A00000000000000" pitchFamily="2" charset="-52"/>
                <a:ea typeface="Roboto Black" panose="02000000000000000000" pitchFamily="2" charset="0"/>
                <a:cs typeface="Rubik" panose="00000800000000000000" pitchFamily="2" charset="-79"/>
              </a:rPr>
              <a:t>Вклад волонтёров</a:t>
            </a:r>
            <a:endParaRPr lang="ru-RU" sz="4000" dirty="0">
              <a:solidFill>
                <a:schemeClr val="bg1"/>
              </a:solidFill>
              <a:latin typeface="Montserrat Black" panose="00000A00000000000000" pitchFamily="2" charset="-52"/>
              <a:ea typeface="Roboto" panose="02000000000000000000" pitchFamily="2" charset="0"/>
              <a:cs typeface="Rubik" panose="00000800000000000000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E5DEDD-46A2-4815-AA5C-ECF351C7B0D1}"/>
              </a:ext>
            </a:extLst>
          </p:cNvPr>
          <p:cNvSpPr txBox="1"/>
          <p:nvPr/>
        </p:nvSpPr>
        <p:spPr>
          <a:xfrm>
            <a:off x="248006" y="1346517"/>
            <a:ext cx="6914794" cy="828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Помогли в сезонной подготовке в конном доме «</a:t>
            </a:r>
            <a:r>
              <a:rPr lang="ru-RU" sz="2800" dirty="0" err="1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Мезенка</a:t>
            </a:r>
            <a:r>
              <a:rPr lang="ru-RU" sz="28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»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8" t="1953" r="9368" b="597"/>
          <a:stretch/>
        </p:blipFill>
        <p:spPr>
          <a:xfrm>
            <a:off x="463079" y="3214178"/>
            <a:ext cx="3469229" cy="3404947"/>
          </a:xfrm>
          <a:prstGeom prst="flowChartConnector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0" t="185" r="5942" b="-185"/>
          <a:stretch/>
        </p:blipFill>
        <p:spPr>
          <a:xfrm>
            <a:off x="3357525" y="2406207"/>
            <a:ext cx="3352800" cy="3404947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06" r="15002"/>
          <a:stretch/>
        </p:blipFill>
        <p:spPr>
          <a:xfrm>
            <a:off x="5849310" y="1598236"/>
            <a:ext cx="3469228" cy="3554806"/>
          </a:xfrm>
          <a:prstGeom prst="ellipse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3" t="1854" r="4443" b="1479"/>
          <a:stretch/>
        </p:blipFill>
        <p:spPr>
          <a:xfrm>
            <a:off x="8716227" y="672256"/>
            <a:ext cx="3401703" cy="335669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49839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0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Изображение выглядит как скамейка, внешний, трава, деревянный&#10;&#10;Автоматически созданное описание">
            <a:extLst>
              <a:ext uri="{FF2B5EF4-FFF2-40B4-BE49-F238E27FC236}">
                <a16:creationId xmlns:a16="http://schemas.microsoft.com/office/drawing/2014/main" id="{CAB34314-640B-4A96-B973-2C6375F58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04" y="3351304"/>
            <a:ext cx="3227832" cy="3206088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C29333-6EC2-409F-AD7B-46487DE24FB3}"/>
              </a:ext>
            </a:extLst>
          </p:cNvPr>
          <p:cNvSpPr txBox="1"/>
          <p:nvPr/>
        </p:nvSpPr>
        <p:spPr>
          <a:xfrm>
            <a:off x="248006" y="445302"/>
            <a:ext cx="7720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Montserrat Black" panose="00000A00000000000000" pitchFamily="2" charset="-52"/>
                <a:ea typeface="Roboto Black" panose="02000000000000000000" pitchFamily="2" charset="0"/>
                <a:cs typeface="Rubik" panose="00000800000000000000" pitchFamily="2" charset="-79"/>
              </a:rPr>
              <a:t>Вклад волонтёров</a:t>
            </a:r>
            <a:endParaRPr lang="ru-RU" sz="4000" dirty="0">
              <a:solidFill>
                <a:schemeClr val="bg1"/>
              </a:solidFill>
              <a:latin typeface="Montserrat Black" panose="00000A00000000000000" pitchFamily="2" charset="-52"/>
              <a:ea typeface="Roboto" panose="02000000000000000000" pitchFamily="2" charset="0"/>
              <a:cs typeface="Rubik" panose="00000800000000000000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E5DEDD-46A2-4815-AA5C-ECF351C7B0D1}"/>
              </a:ext>
            </a:extLst>
          </p:cNvPr>
          <p:cNvSpPr txBox="1"/>
          <p:nvPr/>
        </p:nvSpPr>
        <p:spPr>
          <a:xfrm>
            <a:off x="248006" y="1346517"/>
            <a:ext cx="6914794" cy="828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Провели мелкий ремонт на территории лагеря и парка</a:t>
            </a:r>
            <a:endParaRPr lang="ru-RU" sz="2800" dirty="0">
              <a:solidFill>
                <a:srgbClr val="FF0000"/>
              </a:solidFill>
              <a:latin typeface="Montserrat" panose="00000500000000000000" pitchFamily="2" charset="-52"/>
              <a:ea typeface="Roboto" panose="02000000000000000000" pitchFamily="2" charset="0"/>
              <a:cs typeface="Rubik Light" panose="00000400000000000000" pitchFamily="2" charset="-79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0" t="185" r="10974" b="-185"/>
          <a:stretch/>
        </p:blipFill>
        <p:spPr>
          <a:xfrm>
            <a:off x="3350842" y="2661429"/>
            <a:ext cx="3316880" cy="3298555"/>
          </a:xfrm>
          <a:prstGeom prst="ellipse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0139"/>
          <a:stretch/>
        </p:blipFill>
        <p:spPr>
          <a:xfrm>
            <a:off x="6117788" y="1505729"/>
            <a:ext cx="3402398" cy="3298555"/>
          </a:xfrm>
          <a:prstGeom prst="ellipse">
            <a:avLst/>
          </a:prstGeom>
        </p:spPr>
      </p:pic>
      <p:pic>
        <p:nvPicPr>
          <p:cNvPr id="4" name="Рисунок 3" descr="Изображение выглядит как трава, внешний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97BC3280-0CC3-4B3D-85BD-FB6323A135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173" y="445301"/>
            <a:ext cx="3227832" cy="320608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350198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0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C29333-6EC2-409F-AD7B-46487DE24FB3}"/>
              </a:ext>
            </a:extLst>
          </p:cNvPr>
          <p:cNvSpPr txBox="1"/>
          <p:nvPr/>
        </p:nvSpPr>
        <p:spPr>
          <a:xfrm>
            <a:off x="248006" y="445302"/>
            <a:ext cx="7720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Montserrat Black" panose="00000A00000000000000" pitchFamily="2" charset="-52"/>
                <a:ea typeface="Roboto Black" panose="02000000000000000000" pitchFamily="2" charset="0"/>
                <a:cs typeface="Rubik" panose="00000800000000000000" pitchFamily="2" charset="-79"/>
              </a:rPr>
              <a:t>Вклад волонтёров</a:t>
            </a:r>
            <a:endParaRPr lang="ru-RU" sz="4000" dirty="0">
              <a:solidFill>
                <a:schemeClr val="bg1"/>
              </a:solidFill>
              <a:latin typeface="Montserrat Black" panose="00000A00000000000000" pitchFamily="2" charset="-52"/>
              <a:ea typeface="Roboto" panose="02000000000000000000" pitchFamily="2" charset="0"/>
              <a:cs typeface="Rubik" panose="00000800000000000000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E5DEDD-46A2-4815-AA5C-ECF351C7B0D1}"/>
              </a:ext>
            </a:extLst>
          </p:cNvPr>
          <p:cNvSpPr txBox="1"/>
          <p:nvPr/>
        </p:nvSpPr>
        <p:spPr>
          <a:xfrm>
            <a:off x="248006" y="1346517"/>
            <a:ext cx="6914794" cy="828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Благоустроили территорию </a:t>
            </a:r>
            <a:r>
              <a:rPr lang="ru-RU" sz="2800" dirty="0" err="1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Гужевской</a:t>
            </a:r>
            <a:r>
              <a:rPr lang="ru-RU" sz="28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 водяной мельницы</a:t>
            </a:r>
            <a:endParaRPr lang="ru-RU" sz="2800" dirty="0">
              <a:solidFill>
                <a:srgbClr val="FF0000"/>
              </a:solidFill>
              <a:latin typeface="Montserrat" panose="00000500000000000000" pitchFamily="2" charset="-52"/>
              <a:ea typeface="Roboto" panose="02000000000000000000" pitchFamily="2" charset="0"/>
              <a:cs typeface="Rubik Light" panose="00000400000000000000" pitchFamily="2" charset="-79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301" r="21533" b="-301"/>
          <a:stretch/>
        </p:blipFill>
        <p:spPr>
          <a:xfrm>
            <a:off x="450068" y="3277274"/>
            <a:ext cx="3401217" cy="3345459"/>
          </a:xfrm>
          <a:prstGeom prst="ellipse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4" r="20920"/>
          <a:stretch/>
        </p:blipFill>
        <p:spPr>
          <a:xfrm>
            <a:off x="2997811" y="2781974"/>
            <a:ext cx="3396112" cy="3371140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" r="25418"/>
          <a:stretch/>
        </p:blipFill>
        <p:spPr>
          <a:xfrm>
            <a:off x="5743626" y="1949368"/>
            <a:ext cx="3390668" cy="3428765"/>
          </a:xfrm>
          <a:prstGeom prst="ellipse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 b="7037"/>
          <a:stretch/>
        </p:blipFill>
        <p:spPr>
          <a:xfrm>
            <a:off x="8286264" y="905203"/>
            <a:ext cx="3396112" cy="340449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94275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F08829C4-75F0-4E3D-9DDC-9616A61074E1}"/>
              </a:ext>
            </a:extLst>
          </p:cNvPr>
          <p:cNvSpPr/>
          <p:nvPr/>
        </p:nvSpPr>
        <p:spPr>
          <a:xfrm>
            <a:off x="364122" y="3208109"/>
            <a:ext cx="5325478" cy="441780"/>
          </a:xfrm>
          <a:prstGeom prst="rect">
            <a:avLst/>
          </a:prstGeom>
          <a:solidFill>
            <a:srgbClr val="89B5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7FA596-4D1B-4A5C-BFB5-2D3C29128D49}"/>
              </a:ext>
            </a:extLst>
          </p:cNvPr>
          <p:cNvSpPr txBox="1"/>
          <p:nvPr/>
        </p:nvSpPr>
        <p:spPr>
          <a:xfrm>
            <a:off x="310343" y="2709665"/>
            <a:ext cx="751713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“</a:t>
            </a:r>
            <a:r>
              <a:rPr lang="ru-RU" sz="28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Основная идея – привлечь к изучению </a:t>
            </a:r>
            <a:r>
              <a:rPr lang="ru-RU" sz="2800" b="1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родной земли и людей её</a:t>
            </a:r>
            <a:r>
              <a:rPr lang="ru-RU" sz="28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 </a:t>
            </a:r>
            <a:r>
              <a:rPr lang="ru-RU" sz="28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обитающих все лучшие силы русской земли</a:t>
            </a:r>
            <a:r>
              <a:rPr lang="en-US" sz="28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”</a:t>
            </a:r>
            <a:r>
              <a:rPr lang="ru-RU" sz="28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.</a:t>
            </a:r>
          </a:p>
          <a:p>
            <a:endParaRPr lang="ru-RU" sz="3200" dirty="0">
              <a:solidFill>
                <a:srgbClr val="244031"/>
              </a:solidFill>
              <a:latin typeface="Montserrat" panose="00000500000000000000" pitchFamily="2" charset="-52"/>
              <a:ea typeface="Roboto" panose="02000000000000000000" pitchFamily="2" charset="0"/>
              <a:cs typeface="Rubik Light" panose="00000400000000000000" pitchFamily="2" charset="-79"/>
            </a:endParaRPr>
          </a:p>
          <a:p>
            <a:pPr algn="just"/>
            <a:r>
              <a:rPr lang="ru-RU" sz="28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П.П. Семёнов-Тян-Шанский.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C29333-6EC2-409F-AD7B-46487DE24FB3}"/>
              </a:ext>
            </a:extLst>
          </p:cNvPr>
          <p:cNvSpPr txBox="1"/>
          <p:nvPr/>
        </p:nvSpPr>
        <p:spPr>
          <a:xfrm>
            <a:off x="248006" y="445302"/>
            <a:ext cx="77203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244031"/>
                </a:solidFill>
                <a:latin typeface="Montserrat Black" panose="00000A00000000000000" pitchFamily="2" charset="-52"/>
                <a:ea typeface="Roboto Black" panose="02000000000000000000" pitchFamily="2" charset="0"/>
                <a:cs typeface="Rubik" panose="00000800000000000000" pitchFamily="2" charset="-79"/>
              </a:rPr>
              <a:t>Русское географическое общество</a:t>
            </a:r>
            <a:endParaRPr lang="ru-RU" sz="4000" dirty="0">
              <a:solidFill>
                <a:srgbClr val="244031"/>
              </a:solidFill>
              <a:latin typeface="Montserrat Black" panose="00000A00000000000000" pitchFamily="2" charset="-52"/>
              <a:ea typeface="Roboto" panose="02000000000000000000" pitchFamily="2" charset="0"/>
              <a:cs typeface="Rubik" panose="00000800000000000000" pitchFamily="2" charset="-79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4955929-567C-4F95-B4EF-2C0641BEFB8C}"/>
              </a:ext>
            </a:extLst>
          </p:cNvPr>
          <p:cNvCxnSpPr/>
          <p:nvPr/>
        </p:nvCxnSpPr>
        <p:spPr>
          <a:xfrm>
            <a:off x="364122" y="2029378"/>
            <a:ext cx="1262743" cy="0"/>
          </a:xfrm>
          <a:prstGeom prst="line">
            <a:avLst/>
          </a:prstGeom>
          <a:ln w="76200">
            <a:solidFill>
              <a:srgbClr val="2440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 descr="Изображение выглядит как человек, мужчина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88C0047-B40B-4B30-ADFB-22E70C98A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3" t="4982" r="11426" b="34317"/>
          <a:stretch>
            <a:fillRect/>
          </a:stretch>
        </p:blipFill>
        <p:spPr>
          <a:xfrm>
            <a:off x="8123089" y="1347567"/>
            <a:ext cx="3704789" cy="4162865"/>
          </a:xfrm>
          <a:custGeom>
            <a:avLst/>
            <a:gdLst>
              <a:gd name="connsiteX0" fmla="*/ 1852395 w 3704789"/>
              <a:gd name="connsiteY0" fmla="*/ 0 h 4162865"/>
              <a:gd name="connsiteX1" fmla="*/ 3704789 w 3704789"/>
              <a:gd name="connsiteY1" fmla="*/ 1047419 h 4162865"/>
              <a:gd name="connsiteX2" fmla="*/ 3704789 w 3704789"/>
              <a:gd name="connsiteY2" fmla="*/ 3115446 h 4162865"/>
              <a:gd name="connsiteX3" fmla="*/ 1852395 w 3704789"/>
              <a:gd name="connsiteY3" fmla="*/ 4162865 h 4162865"/>
              <a:gd name="connsiteX4" fmla="*/ 0 w 3704789"/>
              <a:gd name="connsiteY4" fmla="*/ 3115446 h 4162865"/>
              <a:gd name="connsiteX5" fmla="*/ 0 w 3704789"/>
              <a:gd name="connsiteY5" fmla="*/ 1047419 h 4162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04789" h="4162865">
                <a:moveTo>
                  <a:pt x="1852395" y="0"/>
                </a:moveTo>
                <a:lnTo>
                  <a:pt x="3704789" y="1047419"/>
                </a:lnTo>
                <a:lnTo>
                  <a:pt x="3704789" y="3115446"/>
                </a:lnTo>
                <a:lnTo>
                  <a:pt x="1852395" y="4162865"/>
                </a:lnTo>
                <a:lnTo>
                  <a:pt x="0" y="3115446"/>
                </a:lnTo>
                <a:lnTo>
                  <a:pt x="0" y="1047419"/>
                </a:lnTo>
                <a:close/>
              </a:path>
            </a:pathLst>
          </a:custGeom>
          <a:ln w="38100">
            <a:solidFill>
              <a:srgbClr val="244031"/>
            </a:solidFill>
          </a:ln>
        </p:spPr>
      </p:pic>
    </p:spTree>
    <p:extLst>
      <p:ext uri="{BB962C8B-B14F-4D97-AF65-F5344CB8AC3E}">
        <p14:creationId xmlns:p14="http://schemas.microsoft.com/office/powerpoint/2010/main" val="1296640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0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C29333-6EC2-409F-AD7B-46487DE24FB3}"/>
              </a:ext>
            </a:extLst>
          </p:cNvPr>
          <p:cNvSpPr txBox="1"/>
          <p:nvPr/>
        </p:nvSpPr>
        <p:spPr>
          <a:xfrm>
            <a:off x="248006" y="445302"/>
            <a:ext cx="7720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Montserrat Black" panose="00000A00000000000000" pitchFamily="2" charset="-52"/>
                <a:ea typeface="Roboto Black" panose="02000000000000000000" pitchFamily="2" charset="0"/>
                <a:cs typeface="Rubik" panose="00000800000000000000" pitchFamily="2" charset="-79"/>
              </a:rPr>
              <a:t>Тест на внимательность</a:t>
            </a:r>
            <a:endParaRPr lang="ru-RU" sz="4000" dirty="0">
              <a:solidFill>
                <a:schemeClr val="bg1"/>
              </a:solidFill>
              <a:latin typeface="Montserrat Black" panose="00000A00000000000000" pitchFamily="2" charset="-52"/>
              <a:ea typeface="Roboto" panose="02000000000000000000" pitchFamily="2" charset="0"/>
              <a:cs typeface="Rubik" panose="00000800000000000000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E5DEDD-46A2-4815-AA5C-ECF351C7B0D1}"/>
              </a:ext>
            </a:extLst>
          </p:cNvPr>
          <p:cNvSpPr txBox="1"/>
          <p:nvPr/>
        </p:nvSpPr>
        <p:spPr>
          <a:xfrm>
            <a:off x="248006" y="1346517"/>
            <a:ext cx="84197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Вопрос № 1.</a:t>
            </a:r>
          </a:p>
          <a:p>
            <a:pPr>
              <a:lnSpc>
                <a:spcPts val="2800"/>
              </a:lnSpc>
            </a:pPr>
            <a:endParaRPr lang="ru-RU" sz="2800" dirty="0">
              <a:solidFill>
                <a:schemeClr val="bg1"/>
              </a:solidFill>
              <a:latin typeface="Montserrat" panose="00000500000000000000" pitchFamily="2" charset="-52"/>
              <a:ea typeface="Roboto" panose="02000000000000000000" pitchFamily="2" charset="0"/>
              <a:cs typeface="Rubik Light" panose="000004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Что изображено на логотипе национального парка «Кенозерский»?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а) орлан-белохвост, озеро и ель;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б) деревянная часовня, ель и волны;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в) деревянная часовня, топор и ель;</a:t>
            </a:r>
          </a:p>
          <a:p>
            <a:pPr>
              <a:lnSpc>
                <a:spcPts val="2800"/>
              </a:lnSpc>
            </a:pPr>
            <a:endParaRPr lang="ru-RU" sz="2800" dirty="0">
              <a:solidFill>
                <a:srgbClr val="FF0000"/>
              </a:solidFill>
              <a:latin typeface="Montserrat" panose="00000500000000000000" pitchFamily="2" charset="-52"/>
              <a:ea typeface="Roboto" panose="02000000000000000000" pitchFamily="2" charset="0"/>
              <a:cs typeface="Rubik Light" panose="000004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0948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C29333-6EC2-409F-AD7B-46487DE24FB3}"/>
              </a:ext>
            </a:extLst>
          </p:cNvPr>
          <p:cNvSpPr txBox="1"/>
          <p:nvPr/>
        </p:nvSpPr>
        <p:spPr>
          <a:xfrm>
            <a:off x="248006" y="445302"/>
            <a:ext cx="7720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244031"/>
                </a:solidFill>
                <a:latin typeface="Montserrat Black" panose="00000A00000000000000" pitchFamily="2" charset="-52"/>
                <a:ea typeface="Roboto Black" panose="02000000000000000000" pitchFamily="2" charset="0"/>
                <a:cs typeface="Rubik" panose="00000800000000000000" pitchFamily="2" charset="-79"/>
              </a:rPr>
              <a:t>Правильный ответ – б</a:t>
            </a:r>
            <a:endParaRPr lang="ru-RU" sz="4000" dirty="0">
              <a:solidFill>
                <a:srgbClr val="244031"/>
              </a:solidFill>
              <a:latin typeface="Montserrat Black" panose="00000A00000000000000" pitchFamily="2" charset="-52"/>
              <a:ea typeface="Roboto" panose="02000000000000000000" pitchFamily="2" charset="0"/>
              <a:cs typeface="Rubik" panose="00000800000000000000" pitchFamily="2" charset="-79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4955929-567C-4F95-B4EF-2C0641BEFB8C}"/>
              </a:ext>
            </a:extLst>
          </p:cNvPr>
          <p:cNvCxnSpPr/>
          <p:nvPr/>
        </p:nvCxnSpPr>
        <p:spPr>
          <a:xfrm>
            <a:off x="364122" y="2029378"/>
            <a:ext cx="1262743" cy="0"/>
          </a:xfrm>
          <a:prstGeom prst="line">
            <a:avLst/>
          </a:prstGeom>
          <a:ln w="76200">
            <a:solidFill>
              <a:srgbClr val="2440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C9476B-FBE9-4753-BF54-F453ECBC3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799245"/>
            <a:ext cx="556260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23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0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C29333-6EC2-409F-AD7B-46487DE24FB3}"/>
              </a:ext>
            </a:extLst>
          </p:cNvPr>
          <p:cNvSpPr txBox="1"/>
          <p:nvPr/>
        </p:nvSpPr>
        <p:spPr>
          <a:xfrm>
            <a:off x="248006" y="445302"/>
            <a:ext cx="7720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Montserrat Black" panose="00000A00000000000000" pitchFamily="2" charset="-52"/>
                <a:ea typeface="Roboto Black" panose="02000000000000000000" pitchFamily="2" charset="0"/>
                <a:cs typeface="Rubik" panose="00000800000000000000" pitchFamily="2" charset="-79"/>
              </a:rPr>
              <a:t>Тест на внимательность</a:t>
            </a:r>
            <a:endParaRPr lang="ru-RU" sz="4000" dirty="0">
              <a:solidFill>
                <a:schemeClr val="bg1"/>
              </a:solidFill>
              <a:latin typeface="Montserrat Black" panose="00000A00000000000000" pitchFamily="2" charset="-52"/>
              <a:ea typeface="Roboto" panose="02000000000000000000" pitchFamily="2" charset="0"/>
              <a:cs typeface="Rubik" panose="00000800000000000000" pitchFamily="2" charset="-79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E5DEDD-46A2-4815-AA5C-ECF351C7B0D1}"/>
              </a:ext>
            </a:extLst>
          </p:cNvPr>
          <p:cNvSpPr txBox="1"/>
          <p:nvPr/>
        </p:nvSpPr>
        <p:spPr>
          <a:xfrm>
            <a:off x="248006" y="1346517"/>
            <a:ext cx="84197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Вопрос № 2.</a:t>
            </a:r>
          </a:p>
          <a:p>
            <a:pPr>
              <a:lnSpc>
                <a:spcPts val="2800"/>
              </a:lnSpc>
            </a:pPr>
            <a:endParaRPr lang="ru-RU" sz="2800" dirty="0">
              <a:solidFill>
                <a:schemeClr val="bg1"/>
              </a:solidFill>
              <a:latin typeface="Montserrat" panose="00000500000000000000" pitchFamily="2" charset="-52"/>
              <a:ea typeface="Roboto" panose="02000000000000000000" pitchFamily="2" charset="0"/>
              <a:cs typeface="Rubik Light" panose="00000400000000000000" pitchFamily="2" charset="-79"/>
            </a:endParaRP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Из каких двух секторов состоит национальный парк «Кенозерский»?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а) плесецкий и мезенский;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б) каргопольский и няндомский;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в) плесецкий и каргопольский. </a:t>
            </a:r>
          </a:p>
          <a:p>
            <a:pPr>
              <a:lnSpc>
                <a:spcPts val="2800"/>
              </a:lnSpc>
            </a:pPr>
            <a:endParaRPr lang="ru-RU" sz="2800" dirty="0">
              <a:solidFill>
                <a:srgbClr val="FF0000"/>
              </a:solidFill>
              <a:latin typeface="Montserrat" panose="00000500000000000000" pitchFamily="2" charset="-52"/>
              <a:ea typeface="Roboto" panose="02000000000000000000" pitchFamily="2" charset="0"/>
              <a:cs typeface="Rubik Light" panose="000004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78889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C29333-6EC2-409F-AD7B-46487DE24FB3}"/>
              </a:ext>
            </a:extLst>
          </p:cNvPr>
          <p:cNvSpPr txBox="1"/>
          <p:nvPr/>
        </p:nvSpPr>
        <p:spPr>
          <a:xfrm>
            <a:off x="248006" y="445302"/>
            <a:ext cx="7720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244031"/>
                </a:solidFill>
                <a:latin typeface="Montserrat Black" panose="00000A00000000000000" pitchFamily="2" charset="-52"/>
                <a:ea typeface="Roboto Black" panose="02000000000000000000" pitchFamily="2" charset="0"/>
                <a:cs typeface="Rubik" panose="00000800000000000000" pitchFamily="2" charset="-79"/>
              </a:rPr>
              <a:t>Правильный ответ – в</a:t>
            </a:r>
            <a:endParaRPr lang="ru-RU" sz="4000" dirty="0">
              <a:solidFill>
                <a:srgbClr val="244031"/>
              </a:solidFill>
              <a:latin typeface="Montserrat Black" panose="00000A00000000000000" pitchFamily="2" charset="-52"/>
              <a:ea typeface="Roboto" panose="02000000000000000000" pitchFamily="2" charset="0"/>
              <a:cs typeface="Rubik" panose="00000800000000000000" pitchFamily="2" charset="-79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4955929-567C-4F95-B4EF-2C0641BEFB8C}"/>
              </a:ext>
            </a:extLst>
          </p:cNvPr>
          <p:cNvCxnSpPr/>
          <p:nvPr/>
        </p:nvCxnSpPr>
        <p:spPr>
          <a:xfrm>
            <a:off x="364122" y="2029378"/>
            <a:ext cx="1262743" cy="0"/>
          </a:xfrm>
          <a:prstGeom prst="line">
            <a:avLst/>
          </a:prstGeom>
          <a:ln w="76200">
            <a:solidFill>
              <a:srgbClr val="2440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/>
          <p:cNvGrpSpPr/>
          <p:nvPr/>
        </p:nvGrpSpPr>
        <p:grpSpPr>
          <a:xfrm>
            <a:off x="7315934" y="355600"/>
            <a:ext cx="4063266" cy="6126243"/>
            <a:chOff x="1829534" y="0"/>
            <a:chExt cx="5274992" cy="8603598"/>
          </a:xfrm>
        </p:grpSpPr>
        <p:pic>
          <p:nvPicPr>
            <p:cNvPr id="7" name="Рисунок 6" descr="Изображение выглядит как дым, огонь, яркий, цветной&#10;&#10;Автоматически созданное описание">
              <a:extLst>
                <a:ext uri="{FF2B5EF4-FFF2-40B4-BE49-F238E27FC236}">
                  <a16:creationId xmlns:a16="http://schemas.microsoft.com/office/drawing/2014/main" id="{726FB1C7-F898-44C7-A2F2-29B82B057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9534" y="0"/>
              <a:ext cx="5274992" cy="8603598"/>
            </a:xfrm>
            <a:prstGeom prst="rect">
              <a:avLst/>
            </a:prstGeom>
          </p:spPr>
        </p:pic>
        <p:sp>
          <p:nvSpPr>
            <p:cNvPr id="5" name="Полилиния 4"/>
            <p:cNvSpPr/>
            <p:nvPr/>
          </p:nvSpPr>
          <p:spPr>
            <a:xfrm>
              <a:off x="2826081" y="4068362"/>
              <a:ext cx="2015646" cy="1039545"/>
            </a:xfrm>
            <a:custGeom>
              <a:avLst/>
              <a:gdLst>
                <a:gd name="connsiteX0" fmla="*/ 0 w 3419061"/>
                <a:gd name="connsiteY0" fmla="*/ 0 h 2753215"/>
                <a:gd name="connsiteX1" fmla="*/ 178904 w 3419061"/>
                <a:gd name="connsiteY1" fmla="*/ 139147 h 2753215"/>
                <a:gd name="connsiteX2" fmla="*/ 278296 w 3419061"/>
                <a:gd name="connsiteY2" fmla="*/ 208721 h 2753215"/>
                <a:gd name="connsiteX3" fmla="*/ 556591 w 3419061"/>
                <a:gd name="connsiteY3" fmla="*/ 427382 h 2753215"/>
                <a:gd name="connsiteX4" fmla="*/ 655983 w 3419061"/>
                <a:gd name="connsiteY4" fmla="*/ 496956 h 2753215"/>
                <a:gd name="connsiteX5" fmla="*/ 785191 w 3419061"/>
                <a:gd name="connsiteY5" fmla="*/ 576469 h 2753215"/>
                <a:gd name="connsiteX6" fmla="*/ 874644 w 3419061"/>
                <a:gd name="connsiteY6" fmla="*/ 655982 h 2753215"/>
                <a:gd name="connsiteX7" fmla="*/ 993913 w 3419061"/>
                <a:gd name="connsiteY7" fmla="*/ 735495 h 2753215"/>
                <a:gd name="connsiteX8" fmla="*/ 1242391 w 3419061"/>
                <a:gd name="connsiteY8" fmla="*/ 934278 h 2753215"/>
                <a:gd name="connsiteX9" fmla="*/ 1371600 w 3419061"/>
                <a:gd name="connsiteY9" fmla="*/ 1023730 h 2753215"/>
                <a:gd name="connsiteX10" fmla="*/ 1610139 w 3419061"/>
                <a:gd name="connsiteY10" fmla="*/ 1262269 h 2753215"/>
                <a:gd name="connsiteX11" fmla="*/ 1729409 w 3419061"/>
                <a:gd name="connsiteY11" fmla="*/ 1391478 h 2753215"/>
                <a:gd name="connsiteX12" fmla="*/ 2037522 w 3419061"/>
                <a:gd name="connsiteY12" fmla="*/ 1679713 h 2753215"/>
                <a:gd name="connsiteX13" fmla="*/ 2226365 w 3419061"/>
                <a:gd name="connsiteY13" fmla="*/ 1848678 h 2753215"/>
                <a:gd name="connsiteX14" fmla="*/ 2693504 w 3419061"/>
                <a:gd name="connsiteY14" fmla="*/ 2286000 h 2753215"/>
                <a:gd name="connsiteX15" fmla="*/ 3011557 w 3419061"/>
                <a:gd name="connsiteY15" fmla="*/ 2524539 h 2753215"/>
                <a:gd name="connsiteX16" fmla="*/ 3240157 w 3419061"/>
                <a:gd name="connsiteY16" fmla="*/ 2673626 h 2753215"/>
                <a:gd name="connsiteX17" fmla="*/ 3329609 w 3419061"/>
                <a:gd name="connsiteY17" fmla="*/ 2733260 h 2753215"/>
                <a:gd name="connsiteX18" fmla="*/ 3359426 w 3419061"/>
                <a:gd name="connsiteY18" fmla="*/ 2743200 h 2753215"/>
                <a:gd name="connsiteX19" fmla="*/ 3419061 w 3419061"/>
                <a:gd name="connsiteY19" fmla="*/ 2753139 h 2753215"/>
                <a:gd name="connsiteX0" fmla="*/ 0 w 3709359"/>
                <a:gd name="connsiteY0" fmla="*/ 27605 h 2614295"/>
                <a:gd name="connsiteX1" fmla="*/ 469202 w 3709359"/>
                <a:gd name="connsiteY1" fmla="*/ 227 h 2614295"/>
                <a:gd name="connsiteX2" fmla="*/ 568594 w 3709359"/>
                <a:gd name="connsiteY2" fmla="*/ 69801 h 2614295"/>
                <a:gd name="connsiteX3" fmla="*/ 846889 w 3709359"/>
                <a:gd name="connsiteY3" fmla="*/ 288462 h 2614295"/>
                <a:gd name="connsiteX4" fmla="*/ 946281 w 3709359"/>
                <a:gd name="connsiteY4" fmla="*/ 358036 h 2614295"/>
                <a:gd name="connsiteX5" fmla="*/ 1075489 w 3709359"/>
                <a:gd name="connsiteY5" fmla="*/ 437549 h 2614295"/>
                <a:gd name="connsiteX6" fmla="*/ 1164942 w 3709359"/>
                <a:gd name="connsiteY6" fmla="*/ 517062 h 2614295"/>
                <a:gd name="connsiteX7" fmla="*/ 1284211 w 3709359"/>
                <a:gd name="connsiteY7" fmla="*/ 596575 h 2614295"/>
                <a:gd name="connsiteX8" fmla="*/ 1532689 w 3709359"/>
                <a:gd name="connsiteY8" fmla="*/ 795358 h 2614295"/>
                <a:gd name="connsiteX9" fmla="*/ 1661898 w 3709359"/>
                <a:gd name="connsiteY9" fmla="*/ 884810 h 2614295"/>
                <a:gd name="connsiteX10" fmla="*/ 1900437 w 3709359"/>
                <a:gd name="connsiteY10" fmla="*/ 1123349 h 2614295"/>
                <a:gd name="connsiteX11" fmla="*/ 2019707 w 3709359"/>
                <a:gd name="connsiteY11" fmla="*/ 1252558 h 2614295"/>
                <a:gd name="connsiteX12" fmla="*/ 2327820 w 3709359"/>
                <a:gd name="connsiteY12" fmla="*/ 1540793 h 2614295"/>
                <a:gd name="connsiteX13" fmla="*/ 2516663 w 3709359"/>
                <a:gd name="connsiteY13" fmla="*/ 1709758 h 2614295"/>
                <a:gd name="connsiteX14" fmla="*/ 2983802 w 3709359"/>
                <a:gd name="connsiteY14" fmla="*/ 2147080 h 2614295"/>
                <a:gd name="connsiteX15" fmla="*/ 3301855 w 3709359"/>
                <a:gd name="connsiteY15" fmla="*/ 2385619 h 2614295"/>
                <a:gd name="connsiteX16" fmla="*/ 3530455 w 3709359"/>
                <a:gd name="connsiteY16" fmla="*/ 2534706 h 2614295"/>
                <a:gd name="connsiteX17" fmla="*/ 3619907 w 3709359"/>
                <a:gd name="connsiteY17" fmla="*/ 2594340 h 2614295"/>
                <a:gd name="connsiteX18" fmla="*/ 3649724 w 3709359"/>
                <a:gd name="connsiteY18" fmla="*/ 2604280 h 2614295"/>
                <a:gd name="connsiteX19" fmla="*/ 3709359 w 3709359"/>
                <a:gd name="connsiteY19" fmla="*/ 2614219 h 2614295"/>
                <a:gd name="connsiteX0" fmla="*/ 0 w 3709359"/>
                <a:gd name="connsiteY0" fmla="*/ 28066 h 2614756"/>
                <a:gd name="connsiteX1" fmla="*/ 469202 w 3709359"/>
                <a:gd name="connsiteY1" fmla="*/ 688 h 2614756"/>
                <a:gd name="connsiteX2" fmla="*/ 568594 w 3709359"/>
                <a:gd name="connsiteY2" fmla="*/ 70262 h 2614756"/>
                <a:gd name="connsiteX3" fmla="*/ 846889 w 3709359"/>
                <a:gd name="connsiteY3" fmla="*/ 288923 h 2614756"/>
                <a:gd name="connsiteX4" fmla="*/ 946281 w 3709359"/>
                <a:gd name="connsiteY4" fmla="*/ 358497 h 2614756"/>
                <a:gd name="connsiteX5" fmla="*/ 1075489 w 3709359"/>
                <a:gd name="connsiteY5" fmla="*/ 438010 h 2614756"/>
                <a:gd name="connsiteX6" fmla="*/ 1164942 w 3709359"/>
                <a:gd name="connsiteY6" fmla="*/ 517523 h 2614756"/>
                <a:gd name="connsiteX7" fmla="*/ 1284211 w 3709359"/>
                <a:gd name="connsiteY7" fmla="*/ 597036 h 2614756"/>
                <a:gd name="connsiteX8" fmla="*/ 1532689 w 3709359"/>
                <a:gd name="connsiteY8" fmla="*/ 795819 h 2614756"/>
                <a:gd name="connsiteX9" fmla="*/ 1661898 w 3709359"/>
                <a:gd name="connsiteY9" fmla="*/ 885271 h 2614756"/>
                <a:gd name="connsiteX10" fmla="*/ 1900437 w 3709359"/>
                <a:gd name="connsiteY10" fmla="*/ 1123810 h 2614756"/>
                <a:gd name="connsiteX11" fmla="*/ 2019707 w 3709359"/>
                <a:gd name="connsiteY11" fmla="*/ 1253019 h 2614756"/>
                <a:gd name="connsiteX12" fmla="*/ 2327820 w 3709359"/>
                <a:gd name="connsiteY12" fmla="*/ 1541254 h 2614756"/>
                <a:gd name="connsiteX13" fmla="*/ 2516663 w 3709359"/>
                <a:gd name="connsiteY13" fmla="*/ 1710219 h 2614756"/>
                <a:gd name="connsiteX14" fmla="*/ 2983802 w 3709359"/>
                <a:gd name="connsiteY14" fmla="*/ 2147541 h 2614756"/>
                <a:gd name="connsiteX15" fmla="*/ 3301855 w 3709359"/>
                <a:gd name="connsiteY15" fmla="*/ 2386080 h 2614756"/>
                <a:gd name="connsiteX16" fmla="*/ 3530455 w 3709359"/>
                <a:gd name="connsiteY16" fmla="*/ 2535167 h 2614756"/>
                <a:gd name="connsiteX17" fmla="*/ 3619907 w 3709359"/>
                <a:gd name="connsiteY17" fmla="*/ 2594801 h 2614756"/>
                <a:gd name="connsiteX18" fmla="*/ 3649724 w 3709359"/>
                <a:gd name="connsiteY18" fmla="*/ 2604741 h 2614756"/>
                <a:gd name="connsiteX19" fmla="*/ 3709359 w 3709359"/>
                <a:gd name="connsiteY19" fmla="*/ 2614680 h 2614756"/>
                <a:gd name="connsiteX0" fmla="*/ 0 w 3734088"/>
                <a:gd name="connsiteY0" fmla="*/ 95743 h 2614343"/>
                <a:gd name="connsiteX1" fmla="*/ 493931 w 3734088"/>
                <a:gd name="connsiteY1" fmla="*/ 275 h 2614343"/>
                <a:gd name="connsiteX2" fmla="*/ 593323 w 3734088"/>
                <a:gd name="connsiteY2" fmla="*/ 69849 h 2614343"/>
                <a:gd name="connsiteX3" fmla="*/ 871618 w 3734088"/>
                <a:gd name="connsiteY3" fmla="*/ 288510 h 2614343"/>
                <a:gd name="connsiteX4" fmla="*/ 971010 w 3734088"/>
                <a:gd name="connsiteY4" fmla="*/ 358084 h 2614343"/>
                <a:gd name="connsiteX5" fmla="*/ 1100218 w 3734088"/>
                <a:gd name="connsiteY5" fmla="*/ 437597 h 2614343"/>
                <a:gd name="connsiteX6" fmla="*/ 1189671 w 3734088"/>
                <a:gd name="connsiteY6" fmla="*/ 517110 h 2614343"/>
                <a:gd name="connsiteX7" fmla="*/ 1308940 w 3734088"/>
                <a:gd name="connsiteY7" fmla="*/ 596623 h 2614343"/>
                <a:gd name="connsiteX8" fmla="*/ 1557418 w 3734088"/>
                <a:gd name="connsiteY8" fmla="*/ 795406 h 2614343"/>
                <a:gd name="connsiteX9" fmla="*/ 1686627 w 3734088"/>
                <a:gd name="connsiteY9" fmla="*/ 884858 h 2614343"/>
                <a:gd name="connsiteX10" fmla="*/ 1925166 w 3734088"/>
                <a:gd name="connsiteY10" fmla="*/ 1123397 h 2614343"/>
                <a:gd name="connsiteX11" fmla="*/ 2044436 w 3734088"/>
                <a:gd name="connsiteY11" fmla="*/ 1252606 h 2614343"/>
                <a:gd name="connsiteX12" fmla="*/ 2352549 w 3734088"/>
                <a:gd name="connsiteY12" fmla="*/ 1540841 h 2614343"/>
                <a:gd name="connsiteX13" fmla="*/ 2541392 w 3734088"/>
                <a:gd name="connsiteY13" fmla="*/ 1709806 h 2614343"/>
                <a:gd name="connsiteX14" fmla="*/ 3008531 w 3734088"/>
                <a:gd name="connsiteY14" fmla="*/ 2147128 h 2614343"/>
                <a:gd name="connsiteX15" fmla="*/ 3326584 w 3734088"/>
                <a:gd name="connsiteY15" fmla="*/ 2385667 h 2614343"/>
                <a:gd name="connsiteX16" fmla="*/ 3555184 w 3734088"/>
                <a:gd name="connsiteY16" fmla="*/ 2534754 h 2614343"/>
                <a:gd name="connsiteX17" fmla="*/ 3644636 w 3734088"/>
                <a:gd name="connsiteY17" fmla="*/ 2594388 h 2614343"/>
                <a:gd name="connsiteX18" fmla="*/ 3674453 w 3734088"/>
                <a:gd name="connsiteY18" fmla="*/ 2604328 h 2614343"/>
                <a:gd name="connsiteX19" fmla="*/ 3734088 w 3734088"/>
                <a:gd name="connsiteY19" fmla="*/ 2614267 h 2614343"/>
                <a:gd name="connsiteX0" fmla="*/ 0 w 3734088"/>
                <a:gd name="connsiteY0" fmla="*/ 28601 h 2547201"/>
                <a:gd name="connsiteX1" fmla="*/ 329071 w 3734088"/>
                <a:gd name="connsiteY1" fmla="*/ 94847 h 2547201"/>
                <a:gd name="connsiteX2" fmla="*/ 593323 w 3734088"/>
                <a:gd name="connsiteY2" fmla="*/ 2707 h 2547201"/>
                <a:gd name="connsiteX3" fmla="*/ 871618 w 3734088"/>
                <a:gd name="connsiteY3" fmla="*/ 221368 h 2547201"/>
                <a:gd name="connsiteX4" fmla="*/ 971010 w 3734088"/>
                <a:gd name="connsiteY4" fmla="*/ 290942 h 2547201"/>
                <a:gd name="connsiteX5" fmla="*/ 1100218 w 3734088"/>
                <a:gd name="connsiteY5" fmla="*/ 370455 h 2547201"/>
                <a:gd name="connsiteX6" fmla="*/ 1189671 w 3734088"/>
                <a:gd name="connsiteY6" fmla="*/ 449968 h 2547201"/>
                <a:gd name="connsiteX7" fmla="*/ 1308940 w 3734088"/>
                <a:gd name="connsiteY7" fmla="*/ 529481 h 2547201"/>
                <a:gd name="connsiteX8" fmla="*/ 1557418 w 3734088"/>
                <a:gd name="connsiteY8" fmla="*/ 728264 h 2547201"/>
                <a:gd name="connsiteX9" fmla="*/ 1686627 w 3734088"/>
                <a:gd name="connsiteY9" fmla="*/ 817716 h 2547201"/>
                <a:gd name="connsiteX10" fmla="*/ 1925166 w 3734088"/>
                <a:gd name="connsiteY10" fmla="*/ 1056255 h 2547201"/>
                <a:gd name="connsiteX11" fmla="*/ 2044436 w 3734088"/>
                <a:gd name="connsiteY11" fmla="*/ 1185464 h 2547201"/>
                <a:gd name="connsiteX12" fmla="*/ 2352549 w 3734088"/>
                <a:gd name="connsiteY12" fmla="*/ 1473699 h 2547201"/>
                <a:gd name="connsiteX13" fmla="*/ 2541392 w 3734088"/>
                <a:gd name="connsiteY13" fmla="*/ 1642664 h 2547201"/>
                <a:gd name="connsiteX14" fmla="*/ 3008531 w 3734088"/>
                <a:gd name="connsiteY14" fmla="*/ 2079986 h 2547201"/>
                <a:gd name="connsiteX15" fmla="*/ 3326584 w 3734088"/>
                <a:gd name="connsiteY15" fmla="*/ 2318525 h 2547201"/>
                <a:gd name="connsiteX16" fmla="*/ 3555184 w 3734088"/>
                <a:gd name="connsiteY16" fmla="*/ 2467612 h 2547201"/>
                <a:gd name="connsiteX17" fmla="*/ 3644636 w 3734088"/>
                <a:gd name="connsiteY17" fmla="*/ 2527246 h 2547201"/>
                <a:gd name="connsiteX18" fmla="*/ 3674453 w 3734088"/>
                <a:gd name="connsiteY18" fmla="*/ 2537186 h 2547201"/>
                <a:gd name="connsiteX19" fmla="*/ 3734088 w 3734088"/>
                <a:gd name="connsiteY19" fmla="*/ 2547125 h 2547201"/>
                <a:gd name="connsiteX0" fmla="*/ 0 w 3734088"/>
                <a:gd name="connsiteY0" fmla="*/ 0 h 2518600"/>
                <a:gd name="connsiteX1" fmla="*/ 329071 w 3734088"/>
                <a:gd name="connsiteY1" fmla="*/ 66246 h 2518600"/>
                <a:gd name="connsiteX2" fmla="*/ 576837 w 3734088"/>
                <a:gd name="connsiteY2" fmla="*/ 118798 h 2518600"/>
                <a:gd name="connsiteX3" fmla="*/ 871618 w 3734088"/>
                <a:gd name="connsiteY3" fmla="*/ 192767 h 2518600"/>
                <a:gd name="connsiteX4" fmla="*/ 971010 w 3734088"/>
                <a:gd name="connsiteY4" fmla="*/ 262341 h 2518600"/>
                <a:gd name="connsiteX5" fmla="*/ 1100218 w 3734088"/>
                <a:gd name="connsiteY5" fmla="*/ 341854 h 2518600"/>
                <a:gd name="connsiteX6" fmla="*/ 1189671 w 3734088"/>
                <a:gd name="connsiteY6" fmla="*/ 421367 h 2518600"/>
                <a:gd name="connsiteX7" fmla="*/ 1308940 w 3734088"/>
                <a:gd name="connsiteY7" fmla="*/ 500880 h 2518600"/>
                <a:gd name="connsiteX8" fmla="*/ 1557418 w 3734088"/>
                <a:gd name="connsiteY8" fmla="*/ 699663 h 2518600"/>
                <a:gd name="connsiteX9" fmla="*/ 1686627 w 3734088"/>
                <a:gd name="connsiteY9" fmla="*/ 789115 h 2518600"/>
                <a:gd name="connsiteX10" fmla="*/ 1925166 w 3734088"/>
                <a:gd name="connsiteY10" fmla="*/ 1027654 h 2518600"/>
                <a:gd name="connsiteX11" fmla="*/ 2044436 w 3734088"/>
                <a:gd name="connsiteY11" fmla="*/ 1156863 h 2518600"/>
                <a:gd name="connsiteX12" fmla="*/ 2352549 w 3734088"/>
                <a:gd name="connsiteY12" fmla="*/ 1445098 h 2518600"/>
                <a:gd name="connsiteX13" fmla="*/ 2541392 w 3734088"/>
                <a:gd name="connsiteY13" fmla="*/ 1614063 h 2518600"/>
                <a:gd name="connsiteX14" fmla="*/ 3008531 w 3734088"/>
                <a:gd name="connsiteY14" fmla="*/ 2051385 h 2518600"/>
                <a:gd name="connsiteX15" fmla="*/ 3326584 w 3734088"/>
                <a:gd name="connsiteY15" fmla="*/ 2289924 h 2518600"/>
                <a:gd name="connsiteX16" fmla="*/ 3555184 w 3734088"/>
                <a:gd name="connsiteY16" fmla="*/ 2439011 h 2518600"/>
                <a:gd name="connsiteX17" fmla="*/ 3644636 w 3734088"/>
                <a:gd name="connsiteY17" fmla="*/ 2498645 h 2518600"/>
                <a:gd name="connsiteX18" fmla="*/ 3674453 w 3734088"/>
                <a:gd name="connsiteY18" fmla="*/ 2508585 h 2518600"/>
                <a:gd name="connsiteX19" fmla="*/ 3734088 w 3734088"/>
                <a:gd name="connsiteY19" fmla="*/ 2518524 h 2518600"/>
                <a:gd name="connsiteX0" fmla="*/ 0 w 3734088"/>
                <a:gd name="connsiteY0" fmla="*/ 0 h 2518600"/>
                <a:gd name="connsiteX1" fmla="*/ 304342 w 3734088"/>
                <a:gd name="connsiteY1" fmla="*/ 66246 h 2518600"/>
                <a:gd name="connsiteX2" fmla="*/ 576837 w 3734088"/>
                <a:gd name="connsiteY2" fmla="*/ 118798 h 2518600"/>
                <a:gd name="connsiteX3" fmla="*/ 871618 w 3734088"/>
                <a:gd name="connsiteY3" fmla="*/ 192767 h 2518600"/>
                <a:gd name="connsiteX4" fmla="*/ 971010 w 3734088"/>
                <a:gd name="connsiteY4" fmla="*/ 262341 h 2518600"/>
                <a:gd name="connsiteX5" fmla="*/ 1100218 w 3734088"/>
                <a:gd name="connsiteY5" fmla="*/ 341854 h 2518600"/>
                <a:gd name="connsiteX6" fmla="*/ 1189671 w 3734088"/>
                <a:gd name="connsiteY6" fmla="*/ 421367 h 2518600"/>
                <a:gd name="connsiteX7" fmla="*/ 1308940 w 3734088"/>
                <a:gd name="connsiteY7" fmla="*/ 500880 h 2518600"/>
                <a:gd name="connsiteX8" fmla="*/ 1557418 w 3734088"/>
                <a:gd name="connsiteY8" fmla="*/ 699663 h 2518600"/>
                <a:gd name="connsiteX9" fmla="*/ 1686627 w 3734088"/>
                <a:gd name="connsiteY9" fmla="*/ 789115 h 2518600"/>
                <a:gd name="connsiteX10" fmla="*/ 1925166 w 3734088"/>
                <a:gd name="connsiteY10" fmla="*/ 1027654 h 2518600"/>
                <a:gd name="connsiteX11" fmla="*/ 2044436 w 3734088"/>
                <a:gd name="connsiteY11" fmla="*/ 1156863 h 2518600"/>
                <a:gd name="connsiteX12" fmla="*/ 2352549 w 3734088"/>
                <a:gd name="connsiteY12" fmla="*/ 1445098 h 2518600"/>
                <a:gd name="connsiteX13" fmla="*/ 2541392 w 3734088"/>
                <a:gd name="connsiteY13" fmla="*/ 1614063 h 2518600"/>
                <a:gd name="connsiteX14" fmla="*/ 3008531 w 3734088"/>
                <a:gd name="connsiteY14" fmla="*/ 2051385 h 2518600"/>
                <a:gd name="connsiteX15" fmla="*/ 3326584 w 3734088"/>
                <a:gd name="connsiteY15" fmla="*/ 2289924 h 2518600"/>
                <a:gd name="connsiteX16" fmla="*/ 3555184 w 3734088"/>
                <a:gd name="connsiteY16" fmla="*/ 2439011 h 2518600"/>
                <a:gd name="connsiteX17" fmla="*/ 3644636 w 3734088"/>
                <a:gd name="connsiteY17" fmla="*/ 2498645 h 2518600"/>
                <a:gd name="connsiteX18" fmla="*/ 3674453 w 3734088"/>
                <a:gd name="connsiteY18" fmla="*/ 2508585 h 2518600"/>
                <a:gd name="connsiteX19" fmla="*/ 3734088 w 3734088"/>
                <a:gd name="connsiteY19" fmla="*/ 2518524 h 2518600"/>
                <a:gd name="connsiteX0" fmla="*/ 0 w 3734088"/>
                <a:gd name="connsiteY0" fmla="*/ 0 h 2518600"/>
                <a:gd name="connsiteX1" fmla="*/ 304342 w 3734088"/>
                <a:gd name="connsiteY1" fmla="*/ 66246 h 2518600"/>
                <a:gd name="connsiteX2" fmla="*/ 568594 w 3734088"/>
                <a:gd name="connsiteY2" fmla="*/ 203911 h 2518600"/>
                <a:gd name="connsiteX3" fmla="*/ 871618 w 3734088"/>
                <a:gd name="connsiteY3" fmla="*/ 192767 h 2518600"/>
                <a:gd name="connsiteX4" fmla="*/ 971010 w 3734088"/>
                <a:gd name="connsiteY4" fmla="*/ 262341 h 2518600"/>
                <a:gd name="connsiteX5" fmla="*/ 1100218 w 3734088"/>
                <a:gd name="connsiteY5" fmla="*/ 341854 h 2518600"/>
                <a:gd name="connsiteX6" fmla="*/ 1189671 w 3734088"/>
                <a:gd name="connsiteY6" fmla="*/ 421367 h 2518600"/>
                <a:gd name="connsiteX7" fmla="*/ 1308940 w 3734088"/>
                <a:gd name="connsiteY7" fmla="*/ 500880 h 2518600"/>
                <a:gd name="connsiteX8" fmla="*/ 1557418 w 3734088"/>
                <a:gd name="connsiteY8" fmla="*/ 699663 h 2518600"/>
                <a:gd name="connsiteX9" fmla="*/ 1686627 w 3734088"/>
                <a:gd name="connsiteY9" fmla="*/ 789115 h 2518600"/>
                <a:gd name="connsiteX10" fmla="*/ 1925166 w 3734088"/>
                <a:gd name="connsiteY10" fmla="*/ 1027654 h 2518600"/>
                <a:gd name="connsiteX11" fmla="*/ 2044436 w 3734088"/>
                <a:gd name="connsiteY11" fmla="*/ 1156863 h 2518600"/>
                <a:gd name="connsiteX12" fmla="*/ 2352549 w 3734088"/>
                <a:gd name="connsiteY12" fmla="*/ 1445098 h 2518600"/>
                <a:gd name="connsiteX13" fmla="*/ 2541392 w 3734088"/>
                <a:gd name="connsiteY13" fmla="*/ 1614063 h 2518600"/>
                <a:gd name="connsiteX14" fmla="*/ 3008531 w 3734088"/>
                <a:gd name="connsiteY14" fmla="*/ 2051385 h 2518600"/>
                <a:gd name="connsiteX15" fmla="*/ 3326584 w 3734088"/>
                <a:gd name="connsiteY15" fmla="*/ 2289924 h 2518600"/>
                <a:gd name="connsiteX16" fmla="*/ 3555184 w 3734088"/>
                <a:gd name="connsiteY16" fmla="*/ 2439011 h 2518600"/>
                <a:gd name="connsiteX17" fmla="*/ 3644636 w 3734088"/>
                <a:gd name="connsiteY17" fmla="*/ 2498645 h 2518600"/>
                <a:gd name="connsiteX18" fmla="*/ 3674453 w 3734088"/>
                <a:gd name="connsiteY18" fmla="*/ 2508585 h 2518600"/>
                <a:gd name="connsiteX19" fmla="*/ 3734088 w 3734088"/>
                <a:gd name="connsiteY19" fmla="*/ 2518524 h 2518600"/>
                <a:gd name="connsiteX0" fmla="*/ 0 w 3734088"/>
                <a:gd name="connsiteY0" fmla="*/ 0 h 2518600"/>
                <a:gd name="connsiteX1" fmla="*/ 296098 w 3734088"/>
                <a:gd name="connsiteY1" fmla="*/ 125825 h 2518600"/>
                <a:gd name="connsiteX2" fmla="*/ 568594 w 3734088"/>
                <a:gd name="connsiteY2" fmla="*/ 203911 h 2518600"/>
                <a:gd name="connsiteX3" fmla="*/ 871618 w 3734088"/>
                <a:gd name="connsiteY3" fmla="*/ 192767 h 2518600"/>
                <a:gd name="connsiteX4" fmla="*/ 971010 w 3734088"/>
                <a:gd name="connsiteY4" fmla="*/ 262341 h 2518600"/>
                <a:gd name="connsiteX5" fmla="*/ 1100218 w 3734088"/>
                <a:gd name="connsiteY5" fmla="*/ 341854 h 2518600"/>
                <a:gd name="connsiteX6" fmla="*/ 1189671 w 3734088"/>
                <a:gd name="connsiteY6" fmla="*/ 421367 h 2518600"/>
                <a:gd name="connsiteX7" fmla="*/ 1308940 w 3734088"/>
                <a:gd name="connsiteY7" fmla="*/ 500880 h 2518600"/>
                <a:gd name="connsiteX8" fmla="*/ 1557418 w 3734088"/>
                <a:gd name="connsiteY8" fmla="*/ 699663 h 2518600"/>
                <a:gd name="connsiteX9" fmla="*/ 1686627 w 3734088"/>
                <a:gd name="connsiteY9" fmla="*/ 789115 h 2518600"/>
                <a:gd name="connsiteX10" fmla="*/ 1925166 w 3734088"/>
                <a:gd name="connsiteY10" fmla="*/ 1027654 h 2518600"/>
                <a:gd name="connsiteX11" fmla="*/ 2044436 w 3734088"/>
                <a:gd name="connsiteY11" fmla="*/ 1156863 h 2518600"/>
                <a:gd name="connsiteX12" fmla="*/ 2352549 w 3734088"/>
                <a:gd name="connsiteY12" fmla="*/ 1445098 h 2518600"/>
                <a:gd name="connsiteX13" fmla="*/ 2541392 w 3734088"/>
                <a:gd name="connsiteY13" fmla="*/ 1614063 h 2518600"/>
                <a:gd name="connsiteX14" fmla="*/ 3008531 w 3734088"/>
                <a:gd name="connsiteY14" fmla="*/ 2051385 h 2518600"/>
                <a:gd name="connsiteX15" fmla="*/ 3326584 w 3734088"/>
                <a:gd name="connsiteY15" fmla="*/ 2289924 h 2518600"/>
                <a:gd name="connsiteX16" fmla="*/ 3555184 w 3734088"/>
                <a:gd name="connsiteY16" fmla="*/ 2439011 h 2518600"/>
                <a:gd name="connsiteX17" fmla="*/ 3644636 w 3734088"/>
                <a:gd name="connsiteY17" fmla="*/ 2498645 h 2518600"/>
                <a:gd name="connsiteX18" fmla="*/ 3674453 w 3734088"/>
                <a:gd name="connsiteY18" fmla="*/ 2508585 h 2518600"/>
                <a:gd name="connsiteX19" fmla="*/ 3734088 w 3734088"/>
                <a:gd name="connsiteY19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871618 w 3734088"/>
                <a:gd name="connsiteY2" fmla="*/ 192767 h 2518600"/>
                <a:gd name="connsiteX3" fmla="*/ 971010 w 3734088"/>
                <a:gd name="connsiteY3" fmla="*/ 262341 h 2518600"/>
                <a:gd name="connsiteX4" fmla="*/ 1100218 w 3734088"/>
                <a:gd name="connsiteY4" fmla="*/ 341854 h 2518600"/>
                <a:gd name="connsiteX5" fmla="*/ 1189671 w 3734088"/>
                <a:gd name="connsiteY5" fmla="*/ 421367 h 2518600"/>
                <a:gd name="connsiteX6" fmla="*/ 1308940 w 3734088"/>
                <a:gd name="connsiteY6" fmla="*/ 500880 h 2518600"/>
                <a:gd name="connsiteX7" fmla="*/ 1557418 w 3734088"/>
                <a:gd name="connsiteY7" fmla="*/ 699663 h 2518600"/>
                <a:gd name="connsiteX8" fmla="*/ 1686627 w 3734088"/>
                <a:gd name="connsiteY8" fmla="*/ 789115 h 2518600"/>
                <a:gd name="connsiteX9" fmla="*/ 1925166 w 3734088"/>
                <a:gd name="connsiteY9" fmla="*/ 1027654 h 2518600"/>
                <a:gd name="connsiteX10" fmla="*/ 2044436 w 3734088"/>
                <a:gd name="connsiteY10" fmla="*/ 1156863 h 2518600"/>
                <a:gd name="connsiteX11" fmla="*/ 2352549 w 3734088"/>
                <a:gd name="connsiteY11" fmla="*/ 1445098 h 2518600"/>
                <a:gd name="connsiteX12" fmla="*/ 2541392 w 3734088"/>
                <a:gd name="connsiteY12" fmla="*/ 1614063 h 2518600"/>
                <a:gd name="connsiteX13" fmla="*/ 3008531 w 3734088"/>
                <a:gd name="connsiteY13" fmla="*/ 2051385 h 2518600"/>
                <a:gd name="connsiteX14" fmla="*/ 3326584 w 3734088"/>
                <a:gd name="connsiteY14" fmla="*/ 2289924 h 2518600"/>
                <a:gd name="connsiteX15" fmla="*/ 3555184 w 3734088"/>
                <a:gd name="connsiteY15" fmla="*/ 2439011 h 2518600"/>
                <a:gd name="connsiteX16" fmla="*/ 3644636 w 3734088"/>
                <a:gd name="connsiteY16" fmla="*/ 2498645 h 2518600"/>
                <a:gd name="connsiteX17" fmla="*/ 3674453 w 3734088"/>
                <a:gd name="connsiteY17" fmla="*/ 2508585 h 2518600"/>
                <a:gd name="connsiteX18" fmla="*/ 3734088 w 3734088"/>
                <a:gd name="connsiteY18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871618 w 3734088"/>
                <a:gd name="connsiteY2" fmla="*/ 192767 h 2518600"/>
                <a:gd name="connsiteX3" fmla="*/ 872094 w 3734088"/>
                <a:gd name="connsiteY3" fmla="*/ 441078 h 2518600"/>
                <a:gd name="connsiteX4" fmla="*/ 1100218 w 3734088"/>
                <a:gd name="connsiteY4" fmla="*/ 341854 h 2518600"/>
                <a:gd name="connsiteX5" fmla="*/ 1189671 w 3734088"/>
                <a:gd name="connsiteY5" fmla="*/ 421367 h 2518600"/>
                <a:gd name="connsiteX6" fmla="*/ 1308940 w 3734088"/>
                <a:gd name="connsiteY6" fmla="*/ 500880 h 2518600"/>
                <a:gd name="connsiteX7" fmla="*/ 1557418 w 3734088"/>
                <a:gd name="connsiteY7" fmla="*/ 699663 h 2518600"/>
                <a:gd name="connsiteX8" fmla="*/ 1686627 w 3734088"/>
                <a:gd name="connsiteY8" fmla="*/ 789115 h 2518600"/>
                <a:gd name="connsiteX9" fmla="*/ 1925166 w 3734088"/>
                <a:gd name="connsiteY9" fmla="*/ 1027654 h 2518600"/>
                <a:gd name="connsiteX10" fmla="*/ 2044436 w 3734088"/>
                <a:gd name="connsiteY10" fmla="*/ 1156863 h 2518600"/>
                <a:gd name="connsiteX11" fmla="*/ 2352549 w 3734088"/>
                <a:gd name="connsiteY11" fmla="*/ 1445098 h 2518600"/>
                <a:gd name="connsiteX12" fmla="*/ 2541392 w 3734088"/>
                <a:gd name="connsiteY12" fmla="*/ 1614063 h 2518600"/>
                <a:gd name="connsiteX13" fmla="*/ 3008531 w 3734088"/>
                <a:gd name="connsiteY13" fmla="*/ 2051385 h 2518600"/>
                <a:gd name="connsiteX14" fmla="*/ 3326584 w 3734088"/>
                <a:gd name="connsiteY14" fmla="*/ 2289924 h 2518600"/>
                <a:gd name="connsiteX15" fmla="*/ 3555184 w 3734088"/>
                <a:gd name="connsiteY15" fmla="*/ 2439011 h 2518600"/>
                <a:gd name="connsiteX16" fmla="*/ 3644636 w 3734088"/>
                <a:gd name="connsiteY16" fmla="*/ 2498645 h 2518600"/>
                <a:gd name="connsiteX17" fmla="*/ 3674453 w 3734088"/>
                <a:gd name="connsiteY17" fmla="*/ 2508585 h 2518600"/>
                <a:gd name="connsiteX18" fmla="*/ 3734088 w 3734088"/>
                <a:gd name="connsiteY18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872094 w 3734088"/>
                <a:gd name="connsiteY2" fmla="*/ 441078 h 2518600"/>
                <a:gd name="connsiteX3" fmla="*/ 1100218 w 3734088"/>
                <a:gd name="connsiteY3" fmla="*/ 341854 h 2518600"/>
                <a:gd name="connsiteX4" fmla="*/ 1189671 w 3734088"/>
                <a:gd name="connsiteY4" fmla="*/ 421367 h 2518600"/>
                <a:gd name="connsiteX5" fmla="*/ 1308940 w 3734088"/>
                <a:gd name="connsiteY5" fmla="*/ 500880 h 2518600"/>
                <a:gd name="connsiteX6" fmla="*/ 1557418 w 3734088"/>
                <a:gd name="connsiteY6" fmla="*/ 699663 h 2518600"/>
                <a:gd name="connsiteX7" fmla="*/ 1686627 w 3734088"/>
                <a:gd name="connsiteY7" fmla="*/ 789115 h 2518600"/>
                <a:gd name="connsiteX8" fmla="*/ 1925166 w 3734088"/>
                <a:gd name="connsiteY8" fmla="*/ 1027654 h 2518600"/>
                <a:gd name="connsiteX9" fmla="*/ 2044436 w 3734088"/>
                <a:gd name="connsiteY9" fmla="*/ 1156863 h 2518600"/>
                <a:gd name="connsiteX10" fmla="*/ 2352549 w 3734088"/>
                <a:gd name="connsiteY10" fmla="*/ 1445098 h 2518600"/>
                <a:gd name="connsiteX11" fmla="*/ 2541392 w 3734088"/>
                <a:gd name="connsiteY11" fmla="*/ 1614063 h 2518600"/>
                <a:gd name="connsiteX12" fmla="*/ 3008531 w 3734088"/>
                <a:gd name="connsiteY12" fmla="*/ 2051385 h 2518600"/>
                <a:gd name="connsiteX13" fmla="*/ 3326584 w 3734088"/>
                <a:gd name="connsiteY13" fmla="*/ 2289924 h 2518600"/>
                <a:gd name="connsiteX14" fmla="*/ 3555184 w 3734088"/>
                <a:gd name="connsiteY14" fmla="*/ 2439011 h 2518600"/>
                <a:gd name="connsiteX15" fmla="*/ 3644636 w 3734088"/>
                <a:gd name="connsiteY15" fmla="*/ 2498645 h 2518600"/>
                <a:gd name="connsiteX16" fmla="*/ 3674453 w 3734088"/>
                <a:gd name="connsiteY16" fmla="*/ 2508585 h 2518600"/>
                <a:gd name="connsiteX17" fmla="*/ 3734088 w 3734088"/>
                <a:gd name="connsiteY17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872094 w 3734088"/>
                <a:gd name="connsiteY2" fmla="*/ 441078 h 2518600"/>
                <a:gd name="connsiteX3" fmla="*/ 1100218 w 3734088"/>
                <a:gd name="connsiteY3" fmla="*/ 954667 h 2518600"/>
                <a:gd name="connsiteX4" fmla="*/ 1189671 w 3734088"/>
                <a:gd name="connsiteY4" fmla="*/ 421367 h 2518600"/>
                <a:gd name="connsiteX5" fmla="*/ 1308940 w 3734088"/>
                <a:gd name="connsiteY5" fmla="*/ 500880 h 2518600"/>
                <a:gd name="connsiteX6" fmla="*/ 1557418 w 3734088"/>
                <a:gd name="connsiteY6" fmla="*/ 699663 h 2518600"/>
                <a:gd name="connsiteX7" fmla="*/ 1686627 w 3734088"/>
                <a:gd name="connsiteY7" fmla="*/ 789115 h 2518600"/>
                <a:gd name="connsiteX8" fmla="*/ 1925166 w 3734088"/>
                <a:gd name="connsiteY8" fmla="*/ 1027654 h 2518600"/>
                <a:gd name="connsiteX9" fmla="*/ 2044436 w 3734088"/>
                <a:gd name="connsiteY9" fmla="*/ 1156863 h 2518600"/>
                <a:gd name="connsiteX10" fmla="*/ 2352549 w 3734088"/>
                <a:gd name="connsiteY10" fmla="*/ 1445098 h 2518600"/>
                <a:gd name="connsiteX11" fmla="*/ 2541392 w 3734088"/>
                <a:gd name="connsiteY11" fmla="*/ 1614063 h 2518600"/>
                <a:gd name="connsiteX12" fmla="*/ 3008531 w 3734088"/>
                <a:gd name="connsiteY12" fmla="*/ 2051385 h 2518600"/>
                <a:gd name="connsiteX13" fmla="*/ 3326584 w 3734088"/>
                <a:gd name="connsiteY13" fmla="*/ 2289924 h 2518600"/>
                <a:gd name="connsiteX14" fmla="*/ 3555184 w 3734088"/>
                <a:gd name="connsiteY14" fmla="*/ 2439011 h 2518600"/>
                <a:gd name="connsiteX15" fmla="*/ 3644636 w 3734088"/>
                <a:gd name="connsiteY15" fmla="*/ 2498645 h 2518600"/>
                <a:gd name="connsiteX16" fmla="*/ 3674453 w 3734088"/>
                <a:gd name="connsiteY16" fmla="*/ 2508585 h 2518600"/>
                <a:gd name="connsiteX17" fmla="*/ 3734088 w 3734088"/>
                <a:gd name="connsiteY17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872094 w 3734088"/>
                <a:gd name="connsiteY2" fmla="*/ 441078 h 2518600"/>
                <a:gd name="connsiteX3" fmla="*/ 1100218 w 3734088"/>
                <a:gd name="connsiteY3" fmla="*/ 954667 h 2518600"/>
                <a:gd name="connsiteX4" fmla="*/ 1308940 w 3734088"/>
                <a:gd name="connsiteY4" fmla="*/ 500880 h 2518600"/>
                <a:gd name="connsiteX5" fmla="*/ 1557418 w 3734088"/>
                <a:gd name="connsiteY5" fmla="*/ 699663 h 2518600"/>
                <a:gd name="connsiteX6" fmla="*/ 1686627 w 3734088"/>
                <a:gd name="connsiteY6" fmla="*/ 789115 h 2518600"/>
                <a:gd name="connsiteX7" fmla="*/ 1925166 w 3734088"/>
                <a:gd name="connsiteY7" fmla="*/ 1027654 h 2518600"/>
                <a:gd name="connsiteX8" fmla="*/ 2044436 w 3734088"/>
                <a:gd name="connsiteY8" fmla="*/ 1156863 h 2518600"/>
                <a:gd name="connsiteX9" fmla="*/ 2352549 w 3734088"/>
                <a:gd name="connsiteY9" fmla="*/ 1445098 h 2518600"/>
                <a:gd name="connsiteX10" fmla="*/ 2541392 w 3734088"/>
                <a:gd name="connsiteY10" fmla="*/ 1614063 h 2518600"/>
                <a:gd name="connsiteX11" fmla="*/ 3008531 w 3734088"/>
                <a:gd name="connsiteY11" fmla="*/ 2051385 h 2518600"/>
                <a:gd name="connsiteX12" fmla="*/ 3326584 w 3734088"/>
                <a:gd name="connsiteY12" fmla="*/ 2289924 h 2518600"/>
                <a:gd name="connsiteX13" fmla="*/ 3555184 w 3734088"/>
                <a:gd name="connsiteY13" fmla="*/ 2439011 h 2518600"/>
                <a:gd name="connsiteX14" fmla="*/ 3644636 w 3734088"/>
                <a:gd name="connsiteY14" fmla="*/ 2498645 h 2518600"/>
                <a:gd name="connsiteX15" fmla="*/ 3674453 w 3734088"/>
                <a:gd name="connsiteY15" fmla="*/ 2508585 h 2518600"/>
                <a:gd name="connsiteX16" fmla="*/ 3734088 w 3734088"/>
                <a:gd name="connsiteY16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872094 w 3734088"/>
                <a:gd name="connsiteY2" fmla="*/ 441078 h 2518600"/>
                <a:gd name="connsiteX3" fmla="*/ 1100218 w 3734088"/>
                <a:gd name="connsiteY3" fmla="*/ 954667 h 2518600"/>
                <a:gd name="connsiteX4" fmla="*/ 1557418 w 3734088"/>
                <a:gd name="connsiteY4" fmla="*/ 699663 h 2518600"/>
                <a:gd name="connsiteX5" fmla="*/ 1686627 w 3734088"/>
                <a:gd name="connsiteY5" fmla="*/ 789115 h 2518600"/>
                <a:gd name="connsiteX6" fmla="*/ 1925166 w 3734088"/>
                <a:gd name="connsiteY6" fmla="*/ 1027654 h 2518600"/>
                <a:gd name="connsiteX7" fmla="*/ 2044436 w 3734088"/>
                <a:gd name="connsiteY7" fmla="*/ 1156863 h 2518600"/>
                <a:gd name="connsiteX8" fmla="*/ 2352549 w 3734088"/>
                <a:gd name="connsiteY8" fmla="*/ 1445098 h 2518600"/>
                <a:gd name="connsiteX9" fmla="*/ 2541392 w 3734088"/>
                <a:gd name="connsiteY9" fmla="*/ 1614063 h 2518600"/>
                <a:gd name="connsiteX10" fmla="*/ 3008531 w 3734088"/>
                <a:gd name="connsiteY10" fmla="*/ 2051385 h 2518600"/>
                <a:gd name="connsiteX11" fmla="*/ 3326584 w 3734088"/>
                <a:gd name="connsiteY11" fmla="*/ 2289924 h 2518600"/>
                <a:gd name="connsiteX12" fmla="*/ 3555184 w 3734088"/>
                <a:gd name="connsiteY12" fmla="*/ 2439011 h 2518600"/>
                <a:gd name="connsiteX13" fmla="*/ 3644636 w 3734088"/>
                <a:gd name="connsiteY13" fmla="*/ 2498645 h 2518600"/>
                <a:gd name="connsiteX14" fmla="*/ 3674453 w 3734088"/>
                <a:gd name="connsiteY14" fmla="*/ 2508585 h 2518600"/>
                <a:gd name="connsiteX15" fmla="*/ 3734088 w 3734088"/>
                <a:gd name="connsiteY15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1100218 w 3734088"/>
                <a:gd name="connsiteY2" fmla="*/ 954667 h 2518600"/>
                <a:gd name="connsiteX3" fmla="*/ 1557418 w 3734088"/>
                <a:gd name="connsiteY3" fmla="*/ 699663 h 2518600"/>
                <a:gd name="connsiteX4" fmla="*/ 1686627 w 3734088"/>
                <a:gd name="connsiteY4" fmla="*/ 789115 h 2518600"/>
                <a:gd name="connsiteX5" fmla="*/ 1925166 w 3734088"/>
                <a:gd name="connsiteY5" fmla="*/ 1027654 h 2518600"/>
                <a:gd name="connsiteX6" fmla="*/ 2044436 w 3734088"/>
                <a:gd name="connsiteY6" fmla="*/ 1156863 h 2518600"/>
                <a:gd name="connsiteX7" fmla="*/ 2352549 w 3734088"/>
                <a:gd name="connsiteY7" fmla="*/ 1445098 h 2518600"/>
                <a:gd name="connsiteX8" fmla="*/ 2541392 w 3734088"/>
                <a:gd name="connsiteY8" fmla="*/ 1614063 h 2518600"/>
                <a:gd name="connsiteX9" fmla="*/ 3008531 w 3734088"/>
                <a:gd name="connsiteY9" fmla="*/ 2051385 h 2518600"/>
                <a:gd name="connsiteX10" fmla="*/ 3326584 w 3734088"/>
                <a:gd name="connsiteY10" fmla="*/ 2289924 h 2518600"/>
                <a:gd name="connsiteX11" fmla="*/ 3555184 w 3734088"/>
                <a:gd name="connsiteY11" fmla="*/ 2439011 h 2518600"/>
                <a:gd name="connsiteX12" fmla="*/ 3644636 w 3734088"/>
                <a:gd name="connsiteY12" fmla="*/ 2498645 h 2518600"/>
                <a:gd name="connsiteX13" fmla="*/ 3674453 w 3734088"/>
                <a:gd name="connsiteY13" fmla="*/ 2508585 h 2518600"/>
                <a:gd name="connsiteX14" fmla="*/ 3734088 w 3734088"/>
                <a:gd name="connsiteY14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1100218 w 3734088"/>
                <a:gd name="connsiteY2" fmla="*/ 954667 h 2518600"/>
                <a:gd name="connsiteX3" fmla="*/ 1557418 w 3734088"/>
                <a:gd name="connsiteY3" fmla="*/ 699663 h 2518600"/>
                <a:gd name="connsiteX4" fmla="*/ 1686627 w 3734088"/>
                <a:gd name="connsiteY4" fmla="*/ 789115 h 2518600"/>
                <a:gd name="connsiteX5" fmla="*/ 1925166 w 3734088"/>
                <a:gd name="connsiteY5" fmla="*/ 1027654 h 2518600"/>
                <a:gd name="connsiteX6" fmla="*/ 2044436 w 3734088"/>
                <a:gd name="connsiteY6" fmla="*/ 1156863 h 2518600"/>
                <a:gd name="connsiteX7" fmla="*/ 2352549 w 3734088"/>
                <a:gd name="connsiteY7" fmla="*/ 1445098 h 2518600"/>
                <a:gd name="connsiteX8" fmla="*/ 2541392 w 3734088"/>
                <a:gd name="connsiteY8" fmla="*/ 1614063 h 2518600"/>
                <a:gd name="connsiteX9" fmla="*/ 3008531 w 3734088"/>
                <a:gd name="connsiteY9" fmla="*/ 2051385 h 2518600"/>
                <a:gd name="connsiteX10" fmla="*/ 3326584 w 3734088"/>
                <a:gd name="connsiteY10" fmla="*/ 2289924 h 2518600"/>
                <a:gd name="connsiteX11" fmla="*/ 3555184 w 3734088"/>
                <a:gd name="connsiteY11" fmla="*/ 2439011 h 2518600"/>
                <a:gd name="connsiteX12" fmla="*/ 3644636 w 3734088"/>
                <a:gd name="connsiteY12" fmla="*/ 2498645 h 2518600"/>
                <a:gd name="connsiteX13" fmla="*/ 3674453 w 3734088"/>
                <a:gd name="connsiteY13" fmla="*/ 2508585 h 2518600"/>
                <a:gd name="connsiteX14" fmla="*/ 3734088 w 3734088"/>
                <a:gd name="connsiteY14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1100218 w 3734088"/>
                <a:gd name="connsiteY2" fmla="*/ 954667 h 2518600"/>
                <a:gd name="connsiteX3" fmla="*/ 1557418 w 3734088"/>
                <a:gd name="connsiteY3" fmla="*/ 699663 h 2518600"/>
                <a:gd name="connsiteX4" fmla="*/ 1686627 w 3734088"/>
                <a:gd name="connsiteY4" fmla="*/ 789115 h 2518600"/>
                <a:gd name="connsiteX5" fmla="*/ 1925166 w 3734088"/>
                <a:gd name="connsiteY5" fmla="*/ 1027654 h 2518600"/>
                <a:gd name="connsiteX6" fmla="*/ 2044436 w 3734088"/>
                <a:gd name="connsiteY6" fmla="*/ 1156863 h 2518600"/>
                <a:gd name="connsiteX7" fmla="*/ 2352549 w 3734088"/>
                <a:gd name="connsiteY7" fmla="*/ 1445098 h 2518600"/>
                <a:gd name="connsiteX8" fmla="*/ 2541392 w 3734088"/>
                <a:gd name="connsiteY8" fmla="*/ 1614063 h 2518600"/>
                <a:gd name="connsiteX9" fmla="*/ 3008531 w 3734088"/>
                <a:gd name="connsiteY9" fmla="*/ 2051385 h 2518600"/>
                <a:gd name="connsiteX10" fmla="*/ 3326584 w 3734088"/>
                <a:gd name="connsiteY10" fmla="*/ 2289924 h 2518600"/>
                <a:gd name="connsiteX11" fmla="*/ 3555184 w 3734088"/>
                <a:gd name="connsiteY11" fmla="*/ 2439011 h 2518600"/>
                <a:gd name="connsiteX12" fmla="*/ 3644636 w 3734088"/>
                <a:gd name="connsiteY12" fmla="*/ 2498645 h 2518600"/>
                <a:gd name="connsiteX13" fmla="*/ 3674453 w 3734088"/>
                <a:gd name="connsiteY13" fmla="*/ 2508585 h 2518600"/>
                <a:gd name="connsiteX14" fmla="*/ 3734088 w 3734088"/>
                <a:gd name="connsiteY14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1100218 w 3734088"/>
                <a:gd name="connsiteY2" fmla="*/ 954667 h 2518600"/>
                <a:gd name="connsiteX3" fmla="*/ 1557418 w 3734088"/>
                <a:gd name="connsiteY3" fmla="*/ 699663 h 2518600"/>
                <a:gd name="connsiteX4" fmla="*/ 1686627 w 3734088"/>
                <a:gd name="connsiteY4" fmla="*/ 789115 h 2518600"/>
                <a:gd name="connsiteX5" fmla="*/ 1925166 w 3734088"/>
                <a:gd name="connsiteY5" fmla="*/ 1027654 h 2518600"/>
                <a:gd name="connsiteX6" fmla="*/ 2044436 w 3734088"/>
                <a:gd name="connsiteY6" fmla="*/ 1156863 h 2518600"/>
                <a:gd name="connsiteX7" fmla="*/ 2352549 w 3734088"/>
                <a:gd name="connsiteY7" fmla="*/ 1445098 h 2518600"/>
                <a:gd name="connsiteX8" fmla="*/ 2541392 w 3734088"/>
                <a:gd name="connsiteY8" fmla="*/ 1614063 h 2518600"/>
                <a:gd name="connsiteX9" fmla="*/ 3008531 w 3734088"/>
                <a:gd name="connsiteY9" fmla="*/ 2051385 h 2518600"/>
                <a:gd name="connsiteX10" fmla="*/ 3326584 w 3734088"/>
                <a:gd name="connsiteY10" fmla="*/ 2289924 h 2518600"/>
                <a:gd name="connsiteX11" fmla="*/ 3555184 w 3734088"/>
                <a:gd name="connsiteY11" fmla="*/ 2439011 h 2518600"/>
                <a:gd name="connsiteX12" fmla="*/ 3644636 w 3734088"/>
                <a:gd name="connsiteY12" fmla="*/ 2498645 h 2518600"/>
                <a:gd name="connsiteX13" fmla="*/ 3674453 w 3734088"/>
                <a:gd name="connsiteY13" fmla="*/ 2508585 h 2518600"/>
                <a:gd name="connsiteX14" fmla="*/ 3734088 w 3734088"/>
                <a:gd name="connsiteY14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1100218 w 3734088"/>
                <a:gd name="connsiteY2" fmla="*/ 954667 h 2518600"/>
                <a:gd name="connsiteX3" fmla="*/ 1507959 w 3734088"/>
                <a:gd name="connsiteY3" fmla="*/ 1125228 h 2518600"/>
                <a:gd name="connsiteX4" fmla="*/ 1686627 w 3734088"/>
                <a:gd name="connsiteY4" fmla="*/ 789115 h 2518600"/>
                <a:gd name="connsiteX5" fmla="*/ 1925166 w 3734088"/>
                <a:gd name="connsiteY5" fmla="*/ 1027654 h 2518600"/>
                <a:gd name="connsiteX6" fmla="*/ 2044436 w 3734088"/>
                <a:gd name="connsiteY6" fmla="*/ 1156863 h 2518600"/>
                <a:gd name="connsiteX7" fmla="*/ 2352549 w 3734088"/>
                <a:gd name="connsiteY7" fmla="*/ 1445098 h 2518600"/>
                <a:gd name="connsiteX8" fmla="*/ 2541392 w 3734088"/>
                <a:gd name="connsiteY8" fmla="*/ 1614063 h 2518600"/>
                <a:gd name="connsiteX9" fmla="*/ 3008531 w 3734088"/>
                <a:gd name="connsiteY9" fmla="*/ 2051385 h 2518600"/>
                <a:gd name="connsiteX10" fmla="*/ 3326584 w 3734088"/>
                <a:gd name="connsiteY10" fmla="*/ 2289924 h 2518600"/>
                <a:gd name="connsiteX11" fmla="*/ 3555184 w 3734088"/>
                <a:gd name="connsiteY11" fmla="*/ 2439011 h 2518600"/>
                <a:gd name="connsiteX12" fmla="*/ 3644636 w 3734088"/>
                <a:gd name="connsiteY12" fmla="*/ 2498645 h 2518600"/>
                <a:gd name="connsiteX13" fmla="*/ 3674453 w 3734088"/>
                <a:gd name="connsiteY13" fmla="*/ 2508585 h 2518600"/>
                <a:gd name="connsiteX14" fmla="*/ 3734088 w 3734088"/>
                <a:gd name="connsiteY14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1100218 w 3734088"/>
                <a:gd name="connsiteY2" fmla="*/ 954667 h 2518600"/>
                <a:gd name="connsiteX3" fmla="*/ 1507959 w 3734088"/>
                <a:gd name="connsiteY3" fmla="*/ 1125228 h 2518600"/>
                <a:gd name="connsiteX4" fmla="*/ 1793787 w 3734088"/>
                <a:gd name="connsiteY4" fmla="*/ 1180634 h 2518600"/>
                <a:gd name="connsiteX5" fmla="*/ 1925166 w 3734088"/>
                <a:gd name="connsiteY5" fmla="*/ 1027654 h 2518600"/>
                <a:gd name="connsiteX6" fmla="*/ 2044436 w 3734088"/>
                <a:gd name="connsiteY6" fmla="*/ 1156863 h 2518600"/>
                <a:gd name="connsiteX7" fmla="*/ 2352549 w 3734088"/>
                <a:gd name="connsiteY7" fmla="*/ 1445098 h 2518600"/>
                <a:gd name="connsiteX8" fmla="*/ 2541392 w 3734088"/>
                <a:gd name="connsiteY8" fmla="*/ 1614063 h 2518600"/>
                <a:gd name="connsiteX9" fmla="*/ 3008531 w 3734088"/>
                <a:gd name="connsiteY9" fmla="*/ 2051385 h 2518600"/>
                <a:gd name="connsiteX10" fmla="*/ 3326584 w 3734088"/>
                <a:gd name="connsiteY10" fmla="*/ 2289924 h 2518600"/>
                <a:gd name="connsiteX11" fmla="*/ 3555184 w 3734088"/>
                <a:gd name="connsiteY11" fmla="*/ 2439011 h 2518600"/>
                <a:gd name="connsiteX12" fmla="*/ 3644636 w 3734088"/>
                <a:gd name="connsiteY12" fmla="*/ 2498645 h 2518600"/>
                <a:gd name="connsiteX13" fmla="*/ 3674453 w 3734088"/>
                <a:gd name="connsiteY13" fmla="*/ 2508585 h 2518600"/>
                <a:gd name="connsiteX14" fmla="*/ 3734088 w 3734088"/>
                <a:gd name="connsiteY14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1100218 w 3734088"/>
                <a:gd name="connsiteY2" fmla="*/ 954667 h 2518600"/>
                <a:gd name="connsiteX3" fmla="*/ 1507959 w 3734088"/>
                <a:gd name="connsiteY3" fmla="*/ 1125228 h 2518600"/>
                <a:gd name="connsiteX4" fmla="*/ 1925166 w 3734088"/>
                <a:gd name="connsiteY4" fmla="*/ 1027654 h 2518600"/>
                <a:gd name="connsiteX5" fmla="*/ 2044436 w 3734088"/>
                <a:gd name="connsiteY5" fmla="*/ 1156863 h 2518600"/>
                <a:gd name="connsiteX6" fmla="*/ 2352549 w 3734088"/>
                <a:gd name="connsiteY6" fmla="*/ 1445098 h 2518600"/>
                <a:gd name="connsiteX7" fmla="*/ 2541392 w 3734088"/>
                <a:gd name="connsiteY7" fmla="*/ 1614063 h 2518600"/>
                <a:gd name="connsiteX8" fmla="*/ 3008531 w 3734088"/>
                <a:gd name="connsiteY8" fmla="*/ 2051385 h 2518600"/>
                <a:gd name="connsiteX9" fmla="*/ 3326584 w 3734088"/>
                <a:gd name="connsiteY9" fmla="*/ 2289924 h 2518600"/>
                <a:gd name="connsiteX10" fmla="*/ 3555184 w 3734088"/>
                <a:gd name="connsiteY10" fmla="*/ 2439011 h 2518600"/>
                <a:gd name="connsiteX11" fmla="*/ 3644636 w 3734088"/>
                <a:gd name="connsiteY11" fmla="*/ 2498645 h 2518600"/>
                <a:gd name="connsiteX12" fmla="*/ 3674453 w 3734088"/>
                <a:gd name="connsiteY12" fmla="*/ 2508585 h 2518600"/>
                <a:gd name="connsiteX13" fmla="*/ 3734088 w 3734088"/>
                <a:gd name="connsiteY13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1100218 w 3734088"/>
                <a:gd name="connsiteY2" fmla="*/ 954667 h 2518600"/>
                <a:gd name="connsiteX3" fmla="*/ 1507959 w 3734088"/>
                <a:gd name="connsiteY3" fmla="*/ 1125228 h 2518600"/>
                <a:gd name="connsiteX4" fmla="*/ 2044436 w 3734088"/>
                <a:gd name="connsiteY4" fmla="*/ 1156863 h 2518600"/>
                <a:gd name="connsiteX5" fmla="*/ 2352549 w 3734088"/>
                <a:gd name="connsiteY5" fmla="*/ 1445098 h 2518600"/>
                <a:gd name="connsiteX6" fmla="*/ 2541392 w 3734088"/>
                <a:gd name="connsiteY6" fmla="*/ 1614063 h 2518600"/>
                <a:gd name="connsiteX7" fmla="*/ 3008531 w 3734088"/>
                <a:gd name="connsiteY7" fmla="*/ 2051385 h 2518600"/>
                <a:gd name="connsiteX8" fmla="*/ 3326584 w 3734088"/>
                <a:gd name="connsiteY8" fmla="*/ 2289924 h 2518600"/>
                <a:gd name="connsiteX9" fmla="*/ 3555184 w 3734088"/>
                <a:gd name="connsiteY9" fmla="*/ 2439011 h 2518600"/>
                <a:gd name="connsiteX10" fmla="*/ 3644636 w 3734088"/>
                <a:gd name="connsiteY10" fmla="*/ 2498645 h 2518600"/>
                <a:gd name="connsiteX11" fmla="*/ 3674453 w 3734088"/>
                <a:gd name="connsiteY11" fmla="*/ 2508585 h 2518600"/>
                <a:gd name="connsiteX12" fmla="*/ 3734088 w 3734088"/>
                <a:gd name="connsiteY12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1100218 w 3734088"/>
                <a:gd name="connsiteY2" fmla="*/ 954667 h 2518600"/>
                <a:gd name="connsiteX3" fmla="*/ 1507959 w 3734088"/>
                <a:gd name="connsiteY3" fmla="*/ 1125228 h 2518600"/>
                <a:gd name="connsiteX4" fmla="*/ 2044436 w 3734088"/>
                <a:gd name="connsiteY4" fmla="*/ 1156863 h 2518600"/>
                <a:gd name="connsiteX5" fmla="*/ 2352549 w 3734088"/>
                <a:gd name="connsiteY5" fmla="*/ 1445098 h 2518600"/>
                <a:gd name="connsiteX6" fmla="*/ 2541392 w 3734088"/>
                <a:gd name="connsiteY6" fmla="*/ 1614063 h 2518600"/>
                <a:gd name="connsiteX7" fmla="*/ 3326584 w 3734088"/>
                <a:gd name="connsiteY7" fmla="*/ 2289924 h 2518600"/>
                <a:gd name="connsiteX8" fmla="*/ 3555184 w 3734088"/>
                <a:gd name="connsiteY8" fmla="*/ 2439011 h 2518600"/>
                <a:gd name="connsiteX9" fmla="*/ 3644636 w 3734088"/>
                <a:gd name="connsiteY9" fmla="*/ 2498645 h 2518600"/>
                <a:gd name="connsiteX10" fmla="*/ 3674453 w 3734088"/>
                <a:gd name="connsiteY10" fmla="*/ 2508585 h 2518600"/>
                <a:gd name="connsiteX11" fmla="*/ 3734088 w 3734088"/>
                <a:gd name="connsiteY11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1100218 w 3734088"/>
                <a:gd name="connsiteY2" fmla="*/ 954667 h 2518600"/>
                <a:gd name="connsiteX3" fmla="*/ 1507959 w 3734088"/>
                <a:gd name="connsiteY3" fmla="*/ 1125228 h 2518600"/>
                <a:gd name="connsiteX4" fmla="*/ 2044436 w 3734088"/>
                <a:gd name="connsiteY4" fmla="*/ 1156863 h 2518600"/>
                <a:gd name="connsiteX5" fmla="*/ 2352549 w 3734088"/>
                <a:gd name="connsiteY5" fmla="*/ 1445098 h 2518600"/>
                <a:gd name="connsiteX6" fmla="*/ 2541392 w 3734088"/>
                <a:gd name="connsiteY6" fmla="*/ 1614063 h 2518600"/>
                <a:gd name="connsiteX7" fmla="*/ 3244154 w 3734088"/>
                <a:gd name="connsiteY7" fmla="*/ 2264391 h 2518600"/>
                <a:gd name="connsiteX8" fmla="*/ 3555184 w 3734088"/>
                <a:gd name="connsiteY8" fmla="*/ 2439011 h 2518600"/>
                <a:gd name="connsiteX9" fmla="*/ 3644636 w 3734088"/>
                <a:gd name="connsiteY9" fmla="*/ 2498645 h 2518600"/>
                <a:gd name="connsiteX10" fmla="*/ 3674453 w 3734088"/>
                <a:gd name="connsiteY10" fmla="*/ 2508585 h 2518600"/>
                <a:gd name="connsiteX11" fmla="*/ 3734088 w 3734088"/>
                <a:gd name="connsiteY11" fmla="*/ 2518524 h 2518600"/>
                <a:gd name="connsiteX0" fmla="*/ 0 w 3674453"/>
                <a:gd name="connsiteY0" fmla="*/ 0 h 2508585"/>
                <a:gd name="connsiteX1" fmla="*/ 568594 w 3674453"/>
                <a:gd name="connsiteY1" fmla="*/ 203911 h 2508585"/>
                <a:gd name="connsiteX2" fmla="*/ 1100218 w 3674453"/>
                <a:gd name="connsiteY2" fmla="*/ 954667 h 2508585"/>
                <a:gd name="connsiteX3" fmla="*/ 1507959 w 3674453"/>
                <a:gd name="connsiteY3" fmla="*/ 1125228 h 2508585"/>
                <a:gd name="connsiteX4" fmla="*/ 2044436 w 3674453"/>
                <a:gd name="connsiteY4" fmla="*/ 1156863 h 2508585"/>
                <a:gd name="connsiteX5" fmla="*/ 2352549 w 3674453"/>
                <a:gd name="connsiteY5" fmla="*/ 1445098 h 2508585"/>
                <a:gd name="connsiteX6" fmla="*/ 2541392 w 3674453"/>
                <a:gd name="connsiteY6" fmla="*/ 1614063 h 2508585"/>
                <a:gd name="connsiteX7" fmla="*/ 3244154 w 3674453"/>
                <a:gd name="connsiteY7" fmla="*/ 2264391 h 2508585"/>
                <a:gd name="connsiteX8" fmla="*/ 3555184 w 3674453"/>
                <a:gd name="connsiteY8" fmla="*/ 2439011 h 2508585"/>
                <a:gd name="connsiteX9" fmla="*/ 3644636 w 3674453"/>
                <a:gd name="connsiteY9" fmla="*/ 2498645 h 2508585"/>
                <a:gd name="connsiteX10" fmla="*/ 3674453 w 3674453"/>
                <a:gd name="connsiteY10" fmla="*/ 2508585 h 2508585"/>
                <a:gd name="connsiteX0" fmla="*/ 0 w 3644636"/>
                <a:gd name="connsiteY0" fmla="*/ 0 h 2498645"/>
                <a:gd name="connsiteX1" fmla="*/ 568594 w 3644636"/>
                <a:gd name="connsiteY1" fmla="*/ 203911 h 2498645"/>
                <a:gd name="connsiteX2" fmla="*/ 1100218 w 3644636"/>
                <a:gd name="connsiteY2" fmla="*/ 954667 h 2498645"/>
                <a:gd name="connsiteX3" fmla="*/ 1507959 w 3644636"/>
                <a:gd name="connsiteY3" fmla="*/ 1125228 h 2498645"/>
                <a:gd name="connsiteX4" fmla="*/ 2044436 w 3644636"/>
                <a:gd name="connsiteY4" fmla="*/ 1156863 h 2498645"/>
                <a:gd name="connsiteX5" fmla="*/ 2352549 w 3644636"/>
                <a:gd name="connsiteY5" fmla="*/ 1445098 h 2498645"/>
                <a:gd name="connsiteX6" fmla="*/ 2541392 w 3644636"/>
                <a:gd name="connsiteY6" fmla="*/ 1614063 h 2498645"/>
                <a:gd name="connsiteX7" fmla="*/ 3244154 w 3644636"/>
                <a:gd name="connsiteY7" fmla="*/ 2264391 h 2498645"/>
                <a:gd name="connsiteX8" fmla="*/ 3555184 w 3644636"/>
                <a:gd name="connsiteY8" fmla="*/ 2439011 h 2498645"/>
                <a:gd name="connsiteX9" fmla="*/ 3644636 w 3644636"/>
                <a:gd name="connsiteY9" fmla="*/ 2498645 h 2498645"/>
                <a:gd name="connsiteX0" fmla="*/ 0 w 3555184"/>
                <a:gd name="connsiteY0" fmla="*/ 0 h 2439011"/>
                <a:gd name="connsiteX1" fmla="*/ 568594 w 3555184"/>
                <a:gd name="connsiteY1" fmla="*/ 203911 h 2439011"/>
                <a:gd name="connsiteX2" fmla="*/ 1100218 w 3555184"/>
                <a:gd name="connsiteY2" fmla="*/ 954667 h 2439011"/>
                <a:gd name="connsiteX3" fmla="*/ 1507959 w 3555184"/>
                <a:gd name="connsiteY3" fmla="*/ 1125228 h 2439011"/>
                <a:gd name="connsiteX4" fmla="*/ 2044436 w 3555184"/>
                <a:gd name="connsiteY4" fmla="*/ 1156863 h 2439011"/>
                <a:gd name="connsiteX5" fmla="*/ 2352549 w 3555184"/>
                <a:gd name="connsiteY5" fmla="*/ 1445098 h 2439011"/>
                <a:gd name="connsiteX6" fmla="*/ 2541392 w 3555184"/>
                <a:gd name="connsiteY6" fmla="*/ 1614063 h 2439011"/>
                <a:gd name="connsiteX7" fmla="*/ 3244154 w 3555184"/>
                <a:gd name="connsiteY7" fmla="*/ 2264391 h 2439011"/>
                <a:gd name="connsiteX8" fmla="*/ 3555184 w 3555184"/>
                <a:gd name="connsiteY8" fmla="*/ 2439011 h 2439011"/>
                <a:gd name="connsiteX0" fmla="*/ 0 w 3244154"/>
                <a:gd name="connsiteY0" fmla="*/ 0 h 2264391"/>
                <a:gd name="connsiteX1" fmla="*/ 568594 w 3244154"/>
                <a:gd name="connsiteY1" fmla="*/ 203911 h 2264391"/>
                <a:gd name="connsiteX2" fmla="*/ 1100218 w 3244154"/>
                <a:gd name="connsiteY2" fmla="*/ 954667 h 2264391"/>
                <a:gd name="connsiteX3" fmla="*/ 1507959 w 3244154"/>
                <a:gd name="connsiteY3" fmla="*/ 1125228 h 2264391"/>
                <a:gd name="connsiteX4" fmla="*/ 2044436 w 3244154"/>
                <a:gd name="connsiteY4" fmla="*/ 1156863 h 2264391"/>
                <a:gd name="connsiteX5" fmla="*/ 2352549 w 3244154"/>
                <a:gd name="connsiteY5" fmla="*/ 1445098 h 2264391"/>
                <a:gd name="connsiteX6" fmla="*/ 2541392 w 3244154"/>
                <a:gd name="connsiteY6" fmla="*/ 1614063 h 2264391"/>
                <a:gd name="connsiteX7" fmla="*/ 3244154 w 3244154"/>
                <a:gd name="connsiteY7" fmla="*/ 2264391 h 2264391"/>
                <a:gd name="connsiteX0" fmla="*/ 0 w 2541392"/>
                <a:gd name="connsiteY0" fmla="*/ 0 h 1614063"/>
                <a:gd name="connsiteX1" fmla="*/ 568594 w 2541392"/>
                <a:gd name="connsiteY1" fmla="*/ 203911 h 1614063"/>
                <a:gd name="connsiteX2" fmla="*/ 1100218 w 2541392"/>
                <a:gd name="connsiteY2" fmla="*/ 954667 h 1614063"/>
                <a:gd name="connsiteX3" fmla="*/ 1507959 w 2541392"/>
                <a:gd name="connsiteY3" fmla="*/ 1125228 h 1614063"/>
                <a:gd name="connsiteX4" fmla="*/ 2044436 w 2541392"/>
                <a:gd name="connsiteY4" fmla="*/ 1156863 h 1614063"/>
                <a:gd name="connsiteX5" fmla="*/ 2352549 w 2541392"/>
                <a:gd name="connsiteY5" fmla="*/ 1445098 h 1614063"/>
                <a:gd name="connsiteX6" fmla="*/ 2541392 w 2541392"/>
                <a:gd name="connsiteY6" fmla="*/ 1614063 h 1614063"/>
                <a:gd name="connsiteX0" fmla="*/ 0 w 2352549"/>
                <a:gd name="connsiteY0" fmla="*/ 0 h 1445098"/>
                <a:gd name="connsiteX1" fmla="*/ 568594 w 2352549"/>
                <a:gd name="connsiteY1" fmla="*/ 203911 h 1445098"/>
                <a:gd name="connsiteX2" fmla="*/ 1100218 w 2352549"/>
                <a:gd name="connsiteY2" fmla="*/ 954667 h 1445098"/>
                <a:gd name="connsiteX3" fmla="*/ 1507959 w 2352549"/>
                <a:gd name="connsiteY3" fmla="*/ 1125228 h 1445098"/>
                <a:gd name="connsiteX4" fmla="*/ 2044436 w 2352549"/>
                <a:gd name="connsiteY4" fmla="*/ 1156863 h 1445098"/>
                <a:gd name="connsiteX5" fmla="*/ 2352549 w 2352549"/>
                <a:gd name="connsiteY5" fmla="*/ 1445098 h 1445098"/>
                <a:gd name="connsiteX0" fmla="*/ 0 w 2044435"/>
                <a:gd name="connsiteY0" fmla="*/ 0 h 1156863"/>
                <a:gd name="connsiteX1" fmla="*/ 568594 w 2044435"/>
                <a:gd name="connsiteY1" fmla="*/ 203911 h 1156863"/>
                <a:gd name="connsiteX2" fmla="*/ 1100218 w 2044435"/>
                <a:gd name="connsiteY2" fmla="*/ 954667 h 1156863"/>
                <a:gd name="connsiteX3" fmla="*/ 1507959 w 2044435"/>
                <a:gd name="connsiteY3" fmla="*/ 1125228 h 1156863"/>
                <a:gd name="connsiteX4" fmla="*/ 2044436 w 2044435"/>
                <a:gd name="connsiteY4" fmla="*/ 1156863 h 1156863"/>
                <a:gd name="connsiteX0" fmla="*/ 0 w 2266997"/>
                <a:gd name="connsiteY0" fmla="*/ 0 h 1548382"/>
                <a:gd name="connsiteX1" fmla="*/ 568594 w 2266997"/>
                <a:gd name="connsiteY1" fmla="*/ 203911 h 1548382"/>
                <a:gd name="connsiteX2" fmla="*/ 1100218 w 2266997"/>
                <a:gd name="connsiteY2" fmla="*/ 954667 h 1548382"/>
                <a:gd name="connsiteX3" fmla="*/ 1507959 w 2266997"/>
                <a:gd name="connsiteY3" fmla="*/ 1125228 h 1548382"/>
                <a:gd name="connsiteX4" fmla="*/ 2266997 w 2266997"/>
                <a:gd name="connsiteY4" fmla="*/ 1548382 h 1548382"/>
                <a:gd name="connsiteX0" fmla="*/ 0 w 2159838"/>
                <a:gd name="connsiteY0" fmla="*/ 0 h 1505826"/>
                <a:gd name="connsiteX1" fmla="*/ 568594 w 2159838"/>
                <a:gd name="connsiteY1" fmla="*/ 203911 h 1505826"/>
                <a:gd name="connsiteX2" fmla="*/ 1100218 w 2159838"/>
                <a:gd name="connsiteY2" fmla="*/ 954667 h 1505826"/>
                <a:gd name="connsiteX3" fmla="*/ 1507959 w 2159838"/>
                <a:gd name="connsiteY3" fmla="*/ 1125228 h 1505826"/>
                <a:gd name="connsiteX4" fmla="*/ 2159838 w 2159838"/>
                <a:gd name="connsiteY4" fmla="*/ 1505826 h 1505826"/>
                <a:gd name="connsiteX0" fmla="*/ 0 w 2201053"/>
                <a:gd name="connsiteY0" fmla="*/ 0 h 1131134"/>
                <a:gd name="connsiteX1" fmla="*/ 568594 w 2201053"/>
                <a:gd name="connsiteY1" fmla="*/ 203911 h 1131134"/>
                <a:gd name="connsiteX2" fmla="*/ 1100218 w 2201053"/>
                <a:gd name="connsiteY2" fmla="*/ 954667 h 1131134"/>
                <a:gd name="connsiteX3" fmla="*/ 1507959 w 2201053"/>
                <a:gd name="connsiteY3" fmla="*/ 1125228 h 1131134"/>
                <a:gd name="connsiteX4" fmla="*/ 2201053 w 2201053"/>
                <a:gd name="connsiteY4" fmla="*/ 1122818 h 1131134"/>
                <a:gd name="connsiteX0" fmla="*/ 0 w 2201053"/>
                <a:gd name="connsiteY0" fmla="*/ 0 h 1255468"/>
                <a:gd name="connsiteX1" fmla="*/ 568594 w 2201053"/>
                <a:gd name="connsiteY1" fmla="*/ 203911 h 1255468"/>
                <a:gd name="connsiteX2" fmla="*/ 1100218 w 2201053"/>
                <a:gd name="connsiteY2" fmla="*/ 954667 h 1255468"/>
                <a:gd name="connsiteX3" fmla="*/ 1442015 w 2201053"/>
                <a:gd name="connsiteY3" fmla="*/ 1252897 h 1255468"/>
                <a:gd name="connsiteX4" fmla="*/ 2201053 w 2201053"/>
                <a:gd name="connsiteY4" fmla="*/ 1122818 h 1255468"/>
                <a:gd name="connsiteX0" fmla="*/ 0 w 2201053"/>
                <a:gd name="connsiteY0" fmla="*/ 0 h 1255468"/>
                <a:gd name="connsiteX1" fmla="*/ 568594 w 2201053"/>
                <a:gd name="connsiteY1" fmla="*/ 203911 h 1255468"/>
                <a:gd name="connsiteX2" fmla="*/ 906373 w 2201053"/>
                <a:gd name="connsiteY2" fmla="*/ 623544 h 1255468"/>
                <a:gd name="connsiteX3" fmla="*/ 1100218 w 2201053"/>
                <a:gd name="connsiteY3" fmla="*/ 954667 h 1255468"/>
                <a:gd name="connsiteX4" fmla="*/ 1442015 w 2201053"/>
                <a:gd name="connsiteY4" fmla="*/ 1252897 h 1255468"/>
                <a:gd name="connsiteX5" fmla="*/ 2201053 w 2201053"/>
                <a:gd name="connsiteY5" fmla="*/ 1122818 h 1255468"/>
                <a:gd name="connsiteX0" fmla="*/ 0 w 2201053"/>
                <a:gd name="connsiteY0" fmla="*/ 0 h 1258503"/>
                <a:gd name="connsiteX1" fmla="*/ 568594 w 2201053"/>
                <a:gd name="connsiteY1" fmla="*/ 203911 h 1258503"/>
                <a:gd name="connsiteX2" fmla="*/ 906373 w 2201053"/>
                <a:gd name="connsiteY2" fmla="*/ 623544 h 1258503"/>
                <a:gd name="connsiteX3" fmla="*/ 1083732 w 2201053"/>
                <a:gd name="connsiteY3" fmla="*/ 861043 h 1258503"/>
                <a:gd name="connsiteX4" fmla="*/ 1442015 w 2201053"/>
                <a:gd name="connsiteY4" fmla="*/ 1252897 h 1258503"/>
                <a:gd name="connsiteX5" fmla="*/ 2201053 w 2201053"/>
                <a:gd name="connsiteY5" fmla="*/ 1122818 h 1258503"/>
                <a:gd name="connsiteX0" fmla="*/ 0 w 2201053"/>
                <a:gd name="connsiteY0" fmla="*/ 0 h 1192484"/>
                <a:gd name="connsiteX1" fmla="*/ 568594 w 2201053"/>
                <a:gd name="connsiteY1" fmla="*/ 203911 h 1192484"/>
                <a:gd name="connsiteX2" fmla="*/ 906373 w 2201053"/>
                <a:gd name="connsiteY2" fmla="*/ 623544 h 1192484"/>
                <a:gd name="connsiteX3" fmla="*/ 1083732 w 2201053"/>
                <a:gd name="connsiteY3" fmla="*/ 861043 h 1192484"/>
                <a:gd name="connsiteX4" fmla="*/ 1507960 w 2201053"/>
                <a:gd name="connsiteY4" fmla="*/ 1184807 h 1192484"/>
                <a:gd name="connsiteX5" fmla="*/ 2201053 w 2201053"/>
                <a:gd name="connsiteY5" fmla="*/ 1122818 h 1192484"/>
                <a:gd name="connsiteX0" fmla="*/ 0 w 2201053"/>
                <a:gd name="connsiteY0" fmla="*/ 0 h 1192484"/>
                <a:gd name="connsiteX1" fmla="*/ 568594 w 2201053"/>
                <a:gd name="connsiteY1" fmla="*/ 203911 h 1192484"/>
                <a:gd name="connsiteX2" fmla="*/ 906373 w 2201053"/>
                <a:gd name="connsiteY2" fmla="*/ 623544 h 1192484"/>
                <a:gd name="connsiteX3" fmla="*/ 1083732 w 2201053"/>
                <a:gd name="connsiteY3" fmla="*/ 861043 h 1192484"/>
                <a:gd name="connsiteX4" fmla="*/ 1507960 w 2201053"/>
                <a:gd name="connsiteY4" fmla="*/ 1184807 h 1192484"/>
                <a:gd name="connsiteX5" fmla="*/ 2201053 w 2201053"/>
                <a:gd name="connsiteY5" fmla="*/ 1122818 h 1192484"/>
                <a:gd name="connsiteX0" fmla="*/ 0 w 2201053"/>
                <a:gd name="connsiteY0" fmla="*/ 0 h 1192484"/>
                <a:gd name="connsiteX1" fmla="*/ 568594 w 2201053"/>
                <a:gd name="connsiteY1" fmla="*/ 203911 h 1192484"/>
                <a:gd name="connsiteX2" fmla="*/ 906373 w 2201053"/>
                <a:gd name="connsiteY2" fmla="*/ 623544 h 1192484"/>
                <a:gd name="connsiteX3" fmla="*/ 1083732 w 2201053"/>
                <a:gd name="connsiteY3" fmla="*/ 861043 h 1192484"/>
                <a:gd name="connsiteX4" fmla="*/ 1507960 w 2201053"/>
                <a:gd name="connsiteY4" fmla="*/ 1184807 h 1192484"/>
                <a:gd name="connsiteX5" fmla="*/ 2201053 w 2201053"/>
                <a:gd name="connsiteY5" fmla="*/ 1122818 h 1192484"/>
                <a:gd name="connsiteX0" fmla="*/ 0 w 2201053"/>
                <a:gd name="connsiteY0" fmla="*/ 0 h 1192484"/>
                <a:gd name="connsiteX1" fmla="*/ 568594 w 2201053"/>
                <a:gd name="connsiteY1" fmla="*/ 203911 h 1192484"/>
                <a:gd name="connsiteX2" fmla="*/ 906373 w 2201053"/>
                <a:gd name="connsiteY2" fmla="*/ 623544 h 1192484"/>
                <a:gd name="connsiteX3" fmla="*/ 1083732 w 2201053"/>
                <a:gd name="connsiteY3" fmla="*/ 861043 h 1192484"/>
                <a:gd name="connsiteX4" fmla="*/ 1507960 w 2201053"/>
                <a:gd name="connsiteY4" fmla="*/ 1184807 h 1192484"/>
                <a:gd name="connsiteX5" fmla="*/ 2201053 w 2201053"/>
                <a:gd name="connsiteY5" fmla="*/ 1122818 h 1192484"/>
                <a:gd name="connsiteX0" fmla="*/ 0 w 2201053"/>
                <a:gd name="connsiteY0" fmla="*/ 0 h 1192484"/>
                <a:gd name="connsiteX1" fmla="*/ 568594 w 2201053"/>
                <a:gd name="connsiteY1" fmla="*/ 203911 h 1192484"/>
                <a:gd name="connsiteX2" fmla="*/ 906373 w 2201053"/>
                <a:gd name="connsiteY2" fmla="*/ 623544 h 1192484"/>
                <a:gd name="connsiteX3" fmla="*/ 1083732 w 2201053"/>
                <a:gd name="connsiteY3" fmla="*/ 861043 h 1192484"/>
                <a:gd name="connsiteX4" fmla="*/ 1507960 w 2201053"/>
                <a:gd name="connsiteY4" fmla="*/ 1184807 h 1192484"/>
                <a:gd name="connsiteX5" fmla="*/ 2201053 w 2201053"/>
                <a:gd name="connsiteY5" fmla="*/ 1122818 h 1192484"/>
                <a:gd name="connsiteX0" fmla="*/ 0 w 2201053"/>
                <a:gd name="connsiteY0" fmla="*/ 0 h 1192484"/>
                <a:gd name="connsiteX1" fmla="*/ 230446 w 2201053"/>
                <a:gd name="connsiteY1" fmla="*/ 146912 h 1192484"/>
                <a:gd name="connsiteX2" fmla="*/ 568594 w 2201053"/>
                <a:gd name="connsiteY2" fmla="*/ 203911 h 1192484"/>
                <a:gd name="connsiteX3" fmla="*/ 906373 w 2201053"/>
                <a:gd name="connsiteY3" fmla="*/ 623544 h 1192484"/>
                <a:gd name="connsiteX4" fmla="*/ 1083732 w 2201053"/>
                <a:gd name="connsiteY4" fmla="*/ 861043 h 1192484"/>
                <a:gd name="connsiteX5" fmla="*/ 1507960 w 2201053"/>
                <a:gd name="connsiteY5" fmla="*/ 1184807 h 1192484"/>
                <a:gd name="connsiteX6" fmla="*/ 2201053 w 2201053"/>
                <a:gd name="connsiteY6" fmla="*/ 1122818 h 1192484"/>
                <a:gd name="connsiteX0" fmla="*/ 0 w 2201053"/>
                <a:gd name="connsiteY0" fmla="*/ 0 h 1192484"/>
                <a:gd name="connsiteX1" fmla="*/ 244185 w 2201053"/>
                <a:gd name="connsiteY1" fmla="*/ 61800 h 1192484"/>
                <a:gd name="connsiteX2" fmla="*/ 568594 w 2201053"/>
                <a:gd name="connsiteY2" fmla="*/ 203911 h 1192484"/>
                <a:gd name="connsiteX3" fmla="*/ 906373 w 2201053"/>
                <a:gd name="connsiteY3" fmla="*/ 623544 h 1192484"/>
                <a:gd name="connsiteX4" fmla="*/ 1083732 w 2201053"/>
                <a:gd name="connsiteY4" fmla="*/ 861043 h 1192484"/>
                <a:gd name="connsiteX5" fmla="*/ 1507960 w 2201053"/>
                <a:gd name="connsiteY5" fmla="*/ 1184807 h 1192484"/>
                <a:gd name="connsiteX6" fmla="*/ 2201053 w 2201053"/>
                <a:gd name="connsiteY6" fmla="*/ 1122818 h 1192484"/>
                <a:gd name="connsiteX0" fmla="*/ 0 w 2194184"/>
                <a:gd name="connsiteY0" fmla="*/ 0 h 1157020"/>
                <a:gd name="connsiteX1" fmla="*/ 237316 w 2194184"/>
                <a:gd name="connsiteY1" fmla="*/ 26336 h 1157020"/>
                <a:gd name="connsiteX2" fmla="*/ 561725 w 2194184"/>
                <a:gd name="connsiteY2" fmla="*/ 168447 h 1157020"/>
                <a:gd name="connsiteX3" fmla="*/ 899504 w 2194184"/>
                <a:gd name="connsiteY3" fmla="*/ 588080 h 1157020"/>
                <a:gd name="connsiteX4" fmla="*/ 1076863 w 2194184"/>
                <a:gd name="connsiteY4" fmla="*/ 825579 h 1157020"/>
                <a:gd name="connsiteX5" fmla="*/ 1501091 w 2194184"/>
                <a:gd name="connsiteY5" fmla="*/ 1149343 h 1157020"/>
                <a:gd name="connsiteX6" fmla="*/ 2194184 w 2194184"/>
                <a:gd name="connsiteY6" fmla="*/ 1087354 h 1157020"/>
                <a:gd name="connsiteX0" fmla="*/ 0 w 2194184"/>
                <a:gd name="connsiteY0" fmla="*/ 0 h 1157020"/>
                <a:gd name="connsiteX1" fmla="*/ 237316 w 2194184"/>
                <a:gd name="connsiteY1" fmla="*/ 26336 h 1157020"/>
                <a:gd name="connsiteX2" fmla="*/ 349970 w 2194184"/>
                <a:gd name="connsiteY2" fmla="*/ 186632 h 1157020"/>
                <a:gd name="connsiteX3" fmla="*/ 561725 w 2194184"/>
                <a:gd name="connsiteY3" fmla="*/ 168447 h 1157020"/>
                <a:gd name="connsiteX4" fmla="*/ 899504 w 2194184"/>
                <a:gd name="connsiteY4" fmla="*/ 588080 h 1157020"/>
                <a:gd name="connsiteX5" fmla="*/ 1076863 w 2194184"/>
                <a:gd name="connsiteY5" fmla="*/ 825579 h 1157020"/>
                <a:gd name="connsiteX6" fmla="*/ 1501091 w 2194184"/>
                <a:gd name="connsiteY6" fmla="*/ 1149343 h 1157020"/>
                <a:gd name="connsiteX7" fmla="*/ 2194184 w 2194184"/>
                <a:gd name="connsiteY7" fmla="*/ 1087354 h 1157020"/>
                <a:gd name="connsiteX0" fmla="*/ 0 w 2194184"/>
                <a:gd name="connsiteY0" fmla="*/ 0 h 1157020"/>
                <a:gd name="connsiteX1" fmla="*/ 223577 w 2194184"/>
                <a:gd name="connsiteY1" fmla="*/ 54707 h 1157020"/>
                <a:gd name="connsiteX2" fmla="*/ 349970 w 2194184"/>
                <a:gd name="connsiteY2" fmla="*/ 186632 h 1157020"/>
                <a:gd name="connsiteX3" fmla="*/ 561725 w 2194184"/>
                <a:gd name="connsiteY3" fmla="*/ 168447 h 1157020"/>
                <a:gd name="connsiteX4" fmla="*/ 899504 w 2194184"/>
                <a:gd name="connsiteY4" fmla="*/ 588080 h 1157020"/>
                <a:gd name="connsiteX5" fmla="*/ 1076863 w 2194184"/>
                <a:gd name="connsiteY5" fmla="*/ 825579 h 1157020"/>
                <a:gd name="connsiteX6" fmla="*/ 1501091 w 2194184"/>
                <a:gd name="connsiteY6" fmla="*/ 1149343 h 1157020"/>
                <a:gd name="connsiteX7" fmla="*/ 2194184 w 2194184"/>
                <a:gd name="connsiteY7" fmla="*/ 1087354 h 1157020"/>
                <a:gd name="connsiteX0" fmla="*/ 0 w 2194184"/>
                <a:gd name="connsiteY0" fmla="*/ 0 h 1157020"/>
                <a:gd name="connsiteX1" fmla="*/ 223577 w 2194184"/>
                <a:gd name="connsiteY1" fmla="*/ 54707 h 1157020"/>
                <a:gd name="connsiteX2" fmla="*/ 349970 w 2194184"/>
                <a:gd name="connsiteY2" fmla="*/ 186632 h 1157020"/>
                <a:gd name="connsiteX3" fmla="*/ 561725 w 2194184"/>
                <a:gd name="connsiteY3" fmla="*/ 168447 h 1157020"/>
                <a:gd name="connsiteX4" fmla="*/ 899504 w 2194184"/>
                <a:gd name="connsiteY4" fmla="*/ 588080 h 1157020"/>
                <a:gd name="connsiteX5" fmla="*/ 1076863 w 2194184"/>
                <a:gd name="connsiteY5" fmla="*/ 825579 h 1157020"/>
                <a:gd name="connsiteX6" fmla="*/ 1501091 w 2194184"/>
                <a:gd name="connsiteY6" fmla="*/ 1149343 h 1157020"/>
                <a:gd name="connsiteX7" fmla="*/ 2194184 w 2194184"/>
                <a:gd name="connsiteY7" fmla="*/ 1087354 h 1157020"/>
                <a:gd name="connsiteX0" fmla="*/ 0 w 2194184"/>
                <a:gd name="connsiteY0" fmla="*/ 0 h 1157020"/>
                <a:gd name="connsiteX1" fmla="*/ 223577 w 2194184"/>
                <a:gd name="connsiteY1" fmla="*/ 54707 h 1157020"/>
                <a:gd name="connsiteX2" fmla="*/ 349970 w 2194184"/>
                <a:gd name="connsiteY2" fmla="*/ 186632 h 1157020"/>
                <a:gd name="connsiteX3" fmla="*/ 561725 w 2194184"/>
                <a:gd name="connsiteY3" fmla="*/ 168447 h 1157020"/>
                <a:gd name="connsiteX4" fmla="*/ 899504 w 2194184"/>
                <a:gd name="connsiteY4" fmla="*/ 588080 h 1157020"/>
                <a:gd name="connsiteX5" fmla="*/ 1076863 w 2194184"/>
                <a:gd name="connsiteY5" fmla="*/ 825579 h 1157020"/>
                <a:gd name="connsiteX6" fmla="*/ 1501091 w 2194184"/>
                <a:gd name="connsiteY6" fmla="*/ 1149343 h 1157020"/>
                <a:gd name="connsiteX7" fmla="*/ 2194184 w 2194184"/>
                <a:gd name="connsiteY7" fmla="*/ 1087354 h 1157020"/>
                <a:gd name="connsiteX0" fmla="*/ 0 w 2194184"/>
                <a:gd name="connsiteY0" fmla="*/ 0 h 1157020"/>
                <a:gd name="connsiteX1" fmla="*/ 223577 w 2194184"/>
                <a:gd name="connsiteY1" fmla="*/ 54707 h 1157020"/>
                <a:gd name="connsiteX2" fmla="*/ 349970 w 2194184"/>
                <a:gd name="connsiteY2" fmla="*/ 186632 h 1157020"/>
                <a:gd name="connsiteX3" fmla="*/ 561725 w 2194184"/>
                <a:gd name="connsiteY3" fmla="*/ 168447 h 1157020"/>
                <a:gd name="connsiteX4" fmla="*/ 899504 w 2194184"/>
                <a:gd name="connsiteY4" fmla="*/ 588080 h 1157020"/>
                <a:gd name="connsiteX5" fmla="*/ 1076863 w 2194184"/>
                <a:gd name="connsiteY5" fmla="*/ 825579 h 1157020"/>
                <a:gd name="connsiteX6" fmla="*/ 1501091 w 2194184"/>
                <a:gd name="connsiteY6" fmla="*/ 1149343 h 1157020"/>
                <a:gd name="connsiteX7" fmla="*/ 2194184 w 2194184"/>
                <a:gd name="connsiteY7" fmla="*/ 1087354 h 1157020"/>
                <a:gd name="connsiteX0" fmla="*/ 0 w 2194184"/>
                <a:gd name="connsiteY0" fmla="*/ 0 h 1157020"/>
                <a:gd name="connsiteX1" fmla="*/ 223577 w 2194184"/>
                <a:gd name="connsiteY1" fmla="*/ 54707 h 1157020"/>
                <a:gd name="connsiteX2" fmla="*/ 349970 w 2194184"/>
                <a:gd name="connsiteY2" fmla="*/ 186632 h 1157020"/>
                <a:gd name="connsiteX3" fmla="*/ 446138 w 2194184"/>
                <a:gd name="connsiteY3" fmla="*/ 165354 h 1157020"/>
                <a:gd name="connsiteX4" fmla="*/ 561725 w 2194184"/>
                <a:gd name="connsiteY4" fmla="*/ 168447 h 1157020"/>
                <a:gd name="connsiteX5" fmla="*/ 899504 w 2194184"/>
                <a:gd name="connsiteY5" fmla="*/ 588080 h 1157020"/>
                <a:gd name="connsiteX6" fmla="*/ 1076863 w 2194184"/>
                <a:gd name="connsiteY6" fmla="*/ 825579 h 1157020"/>
                <a:gd name="connsiteX7" fmla="*/ 1501091 w 2194184"/>
                <a:gd name="connsiteY7" fmla="*/ 1149343 h 1157020"/>
                <a:gd name="connsiteX8" fmla="*/ 2194184 w 2194184"/>
                <a:gd name="connsiteY8" fmla="*/ 1087354 h 1157020"/>
                <a:gd name="connsiteX0" fmla="*/ 0 w 2194184"/>
                <a:gd name="connsiteY0" fmla="*/ 0 h 1157020"/>
                <a:gd name="connsiteX1" fmla="*/ 223577 w 2194184"/>
                <a:gd name="connsiteY1" fmla="*/ 54707 h 1157020"/>
                <a:gd name="connsiteX2" fmla="*/ 315624 w 2194184"/>
                <a:gd name="connsiteY2" fmla="*/ 158261 h 1157020"/>
                <a:gd name="connsiteX3" fmla="*/ 446138 w 2194184"/>
                <a:gd name="connsiteY3" fmla="*/ 165354 h 1157020"/>
                <a:gd name="connsiteX4" fmla="*/ 561725 w 2194184"/>
                <a:gd name="connsiteY4" fmla="*/ 168447 h 1157020"/>
                <a:gd name="connsiteX5" fmla="*/ 899504 w 2194184"/>
                <a:gd name="connsiteY5" fmla="*/ 588080 h 1157020"/>
                <a:gd name="connsiteX6" fmla="*/ 1076863 w 2194184"/>
                <a:gd name="connsiteY6" fmla="*/ 825579 h 1157020"/>
                <a:gd name="connsiteX7" fmla="*/ 1501091 w 2194184"/>
                <a:gd name="connsiteY7" fmla="*/ 1149343 h 1157020"/>
                <a:gd name="connsiteX8" fmla="*/ 2194184 w 2194184"/>
                <a:gd name="connsiteY8" fmla="*/ 1087354 h 1157020"/>
                <a:gd name="connsiteX0" fmla="*/ 0 w 2194184"/>
                <a:gd name="connsiteY0" fmla="*/ 0 h 1157020"/>
                <a:gd name="connsiteX1" fmla="*/ 223577 w 2194184"/>
                <a:gd name="connsiteY1" fmla="*/ 54707 h 1157020"/>
                <a:gd name="connsiteX2" fmla="*/ 315624 w 2194184"/>
                <a:gd name="connsiteY2" fmla="*/ 158261 h 1157020"/>
                <a:gd name="connsiteX3" fmla="*/ 446138 w 2194184"/>
                <a:gd name="connsiteY3" fmla="*/ 207910 h 1157020"/>
                <a:gd name="connsiteX4" fmla="*/ 561725 w 2194184"/>
                <a:gd name="connsiteY4" fmla="*/ 168447 h 1157020"/>
                <a:gd name="connsiteX5" fmla="*/ 899504 w 2194184"/>
                <a:gd name="connsiteY5" fmla="*/ 588080 h 1157020"/>
                <a:gd name="connsiteX6" fmla="*/ 1076863 w 2194184"/>
                <a:gd name="connsiteY6" fmla="*/ 825579 h 1157020"/>
                <a:gd name="connsiteX7" fmla="*/ 1501091 w 2194184"/>
                <a:gd name="connsiteY7" fmla="*/ 1149343 h 1157020"/>
                <a:gd name="connsiteX8" fmla="*/ 2194184 w 2194184"/>
                <a:gd name="connsiteY8" fmla="*/ 1087354 h 1157020"/>
                <a:gd name="connsiteX0" fmla="*/ 0 w 2194184"/>
                <a:gd name="connsiteY0" fmla="*/ 0 h 1157020"/>
                <a:gd name="connsiteX1" fmla="*/ 223577 w 2194184"/>
                <a:gd name="connsiteY1" fmla="*/ 54707 h 1157020"/>
                <a:gd name="connsiteX2" fmla="*/ 288147 w 2194184"/>
                <a:gd name="connsiteY2" fmla="*/ 172446 h 1157020"/>
                <a:gd name="connsiteX3" fmla="*/ 446138 w 2194184"/>
                <a:gd name="connsiteY3" fmla="*/ 207910 h 1157020"/>
                <a:gd name="connsiteX4" fmla="*/ 561725 w 2194184"/>
                <a:gd name="connsiteY4" fmla="*/ 168447 h 1157020"/>
                <a:gd name="connsiteX5" fmla="*/ 899504 w 2194184"/>
                <a:gd name="connsiteY5" fmla="*/ 588080 h 1157020"/>
                <a:gd name="connsiteX6" fmla="*/ 1076863 w 2194184"/>
                <a:gd name="connsiteY6" fmla="*/ 825579 h 1157020"/>
                <a:gd name="connsiteX7" fmla="*/ 1501091 w 2194184"/>
                <a:gd name="connsiteY7" fmla="*/ 1149343 h 1157020"/>
                <a:gd name="connsiteX8" fmla="*/ 2194184 w 2194184"/>
                <a:gd name="connsiteY8" fmla="*/ 1087354 h 1157020"/>
                <a:gd name="connsiteX0" fmla="*/ 0 w 2194184"/>
                <a:gd name="connsiteY0" fmla="*/ 0 h 1157020"/>
                <a:gd name="connsiteX1" fmla="*/ 223577 w 2194184"/>
                <a:gd name="connsiteY1" fmla="*/ 54707 h 1157020"/>
                <a:gd name="connsiteX2" fmla="*/ 288147 w 2194184"/>
                <a:gd name="connsiteY2" fmla="*/ 172446 h 1157020"/>
                <a:gd name="connsiteX3" fmla="*/ 446138 w 2194184"/>
                <a:gd name="connsiteY3" fmla="*/ 207910 h 1157020"/>
                <a:gd name="connsiteX4" fmla="*/ 899504 w 2194184"/>
                <a:gd name="connsiteY4" fmla="*/ 588080 h 1157020"/>
                <a:gd name="connsiteX5" fmla="*/ 1076863 w 2194184"/>
                <a:gd name="connsiteY5" fmla="*/ 825579 h 1157020"/>
                <a:gd name="connsiteX6" fmla="*/ 1501091 w 2194184"/>
                <a:gd name="connsiteY6" fmla="*/ 1149343 h 1157020"/>
                <a:gd name="connsiteX7" fmla="*/ 2194184 w 2194184"/>
                <a:gd name="connsiteY7" fmla="*/ 1087354 h 115702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88147 w 2194184"/>
                <a:gd name="connsiteY2" fmla="*/ 172446 h 1150260"/>
                <a:gd name="connsiteX3" fmla="*/ 446138 w 2194184"/>
                <a:gd name="connsiteY3" fmla="*/ 207910 h 1150260"/>
                <a:gd name="connsiteX4" fmla="*/ 899504 w 2194184"/>
                <a:gd name="connsiteY4" fmla="*/ 588080 h 1150260"/>
                <a:gd name="connsiteX5" fmla="*/ 1056256 w 2194184"/>
                <a:gd name="connsiteY5" fmla="*/ 1009990 h 1150260"/>
                <a:gd name="connsiteX6" fmla="*/ 1501091 w 2194184"/>
                <a:gd name="connsiteY6" fmla="*/ 1149343 h 1150260"/>
                <a:gd name="connsiteX7" fmla="*/ 2194184 w 2194184"/>
                <a:gd name="connsiteY7" fmla="*/ 1087354 h 115026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88147 w 2194184"/>
                <a:gd name="connsiteY2" fmla="*/ 172446 h 1150260"/>
                <a:gd name="connsiteX3" fmla="*/ 446138 w 2194184"/>
                <a:gd name="connsiteY3" fmla="*/ 207910 h 1150260"/>
                <a:gd name="connsiteX4" fmla="*/ 789597 w 2194184"/>
                <a:gd name="connsiteY4" fmla="*/ 694471 h 1150260"/>
                <a:gd name="connsiteX5" fmla="*/ 1056256 w 2194184"/>
                <a:gd name="connsiteY5" fmla="*/ 1009990 h 1150260"/>
                <a:gd name="connsiteX6" fmla="*/ 1501091 w 2194184"/>
                <a:gd name="connsiteY6" fmla="*/ 1149343 h 1150260"/>
                <a:gd name="connsiteX7" fmla="*/ 2194184 w 2194184"/>
                <a:gd name="connsiteY7" fmla="*/ 1087354 h 115026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88147 w 2194184"/>
                <a:gd name="connsiteY2" fmla="*/ 172446 h 1150260"/>
                <a:gd name="connsiteX3" fmla="*/ 521699 w 2194184"/>
                <a:gd name="connsiteY3" fmla="*/ 300116 h 1150260"/>
                <a:gd name="connsiteX4" fmla="*/ 789597 w 2194184"/>
                <a:gd name="connsiteY4" fmla="*/ 694471 h 1150260"/>
                <a:gd name="connsiteX5" fmla="*/ 1056256 w 2194184"/>
                <a:gd name="connsiteY5" fmla="*/ 1009990 h 1150260"/>
                <a:gd name="connsiteX6" fmla="*/ 1501091 w 2194184"/>
                <a:gd name="connsiteY6" fmla="*/ 1149343 h 1150260"/>
                <a:gd name="connsiteX7" fmla="*/ 2194184 w 2194184"/>
                <a:gd name="connsiteY7" fmla="*/ 1087354 h 115026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81278 w 2194184"/>
                <a:gd name="connsiteY2" fmla="*/ 257559 h 1150260"/>
                <a:gd name="connsiteX3" fmla="*/ 521699 w 2194184"/>
                <a:gd name="connsiteY3" fmla="*/ 300116 h 1150260"/>
                <a:gd name="connsiteX4" fmla="*/ 789597 w 2194184"/>
                <a:gd name="connsiteY4" fmla="*/ 694471 h 1150260"/>
                <a:gd name="connsiteX5" fmla="*/ 1056256 w 2194184"/>
                <a:gd name="connsiteY5" fmla="*/ 1009990 h 1150260"/>
                <a:gd name="connsiteX6" fmla="*/ 1501091 w 2194184"/>
                <a:gd name="connsiteY6" fmla="*/ 1149343 h 1150260"/>
                <a:gd name="connsiteX7" fmla="*/ 2194184 w 2194184"/>
                <a:gd name="connsiteY7" fmla="*/ 1087354 h 115026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81278 w 2194184"/>
                <a:gd name="connsiteY2" fmla="*/ 257559 h 1150260"/>
                <a:gd name="connsiteX3" fmla="*/ 432400 w 2194184"/>
                <a:gd name="connsiteY3" fmla="*/ 349765 h 1150260"/>
                <a:gd name="connsiteX4" fmla="*/ 789597 w 2194184"/>
                <a:gd name="connsiteY4" fmla="*/ 694471 h 1150260"/>
                <a:gd name="connsiteX5" fmla="*/ 1056256 w 2194184"/>
                <a:gd name="connsiteY5" fmla="*/ 1009990 h 1150260"/>
                <a:gd name="connsiteX6" fmla="*/ 1501091 w 2194184"/>
                <a:gd name="connsiteY6" fmla="*/ 1149343 h 1150260"/>
                <a:gd name="connsiteX7" fmla="*/ 2194184 w 2194184"/>
                <a:gd name="connsiteY7" fmla="*/ 1087354 h 115026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81278 w 2194184"/>
                <a:gd name="connsiteY2" fmla="*/ 257559 h 1150260"/>
                <a:gd name="connsiteX3" fmla="*/ 432400 w 2194184"/>
                <a:gd name="connsiteY3" fmla="*/ 349765 h 1150260"/>
                <a:gd name="connsiteX4" fmla="*/ 597260 w 2194184"/>
                <a:gd name="connsiteY4" fmla="*/ 498712 h 1150260"/>
                <a:gd name="connsiteX5" fmla="*/ 789597 w 2194184"/>
                <a:gd name="connsiteY5" fmla="*/ 694471 h 1150260"/>
                <a:gd name="connsiteX6" fmla="*/ 1056256 w 2194184"/>
                <a:gd name="connsiteY6" fmla="*/ 1009990 h 1150260"/>
                <a:gd name="connsiteX7" fmla="*/ 1501091 w 2194184"/>
                <a:gd name="connsiteY7" fmla="*/ 1149343 h 1150260"/>
                <a:gd name="connsiteX8" fmla="*/ 2194184 w 2194184"/>
                <a:gd name="connsiteY8" fmla="*/ 1087354 h 115026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81278 w 2194184"/>
                <a:gd name="connsiteY2" fmla="*/ 257559 h 1150260"/>
                <a:gd name="connsiteX3" fmla="*/ 432400 w 2194184"/>
                <a:gd name="connsiteY3" fmla="*/ 349765 h 1150260"/>
                <a:gd name="connsiteX4" fmla="*/ 569784 w 2194184"/>
                <a:gd name="connsiteY4" fmla="*/ 399414 h 1150260"/>
                <a:gd name="connsiteX5" fmla="*/ 789597 w 2194184"/>
                <a:gd name="connsiteY5" fmla="*/ 694471 h 1150260"/>
                <a:gd name="connsiteX6" fmla="*/ 1056256 w 2194184"/>
                <a:gd name="connsiteY6" fmla="*/ 1009990 h 1150260"/>
                <a:gd name="connsiteX7" fmla="*/ 1501091 w 2194184"/>
                <a:gd name="connsiteY7" fmla="*/ 1149343 h 1150260"/>
                <a:gd name="connsiteX8" fmla="*/ 2194184 w 2194184"/>
                <a:gd name="connsiteY8" fmla="*/ 1087354 h 115026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81278 w 2194184"/>
                <a:gd name="connsiteY2" fmla="*/ 257559 h 1150260"/>
                <a:gd name="connsiteX3" fmla="*/ 487354 w 2194184"/>
                <a:gd name="connsiteY3" fmla="*/ 215003 h 1150260"/>
                <a:gd name="connsiteX4" fmla="*/ 569784 w 2194184"/>
                <a:gd name="connsiteY4" fmla="*/ 399414 h 1150260"/>
                <a:gd name="connsiteX5" fmla="*/ 789597 w 2194184"/>
                <a:gd name="connsiteY5" fmla="*/ 694471 h 1150260"/>
                <a:gd name="connsiteX6" fmla="*/ 1056256 w 2194184"/>
                <a:gd name="connsiteY6" fmla="*/ 1009990 h 1150260"/>
                <a:gd name="connsiteX7" fmla="*/ 1501091 w 2194184"/>
                <a:gd name="connsiteY7" fmla="*/ 1149343 h 1150260"/>
                <a:gd name="connsiteX8" fmla="*/ 2194184 w 2194184"/>
                <a:gd name="connsiteY8" fmla="*/ 1087354 h 115026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81278 w 2194184"/>
                <a:gd name="connsiteY2" fmla="*/ 257559 h 1150260"/>
                <a:gd name="connsiteX3" fmla="*/ 363708 w 2194184"/>
                <a:gd name="connsiteY3" fmla="*/ 236281 h 1150260"/>
                <a:gd name="connsiteX4" fmla="*/ 487354 w 2194184"/>
                <a:gd name="connsiteY4" fmla="*/ 215003 h 1150260"/>
                <a:gd name="connsiteX5" fmla="*/ 569784 w 2194184"/>
                <a:gd name="connsiteY5" fmla="*/ 399414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81278 w 2194184"/>
                <a:gd name="connsiteY2" fmla="*/ 257559 h 1150260"/>
                <a:gd name="connsiteX3" fmla="*/ 418662 w 2194184"/>
                <a:gd name="connsiteY3" fmla="*/ 314301 h 1150260"/>
                <a:gd name="connsiteX4" fmla="*/ 487354 w 2194184"/>
                <a:gd name="connsiteY4" fmla="*/ 215003 h 1150260"/>
                <a:gd name="connsiteX5" fmla="*/ 569784 w 2194184"/>
                <a:gd name="connsiteY5" fmla="*/ 399414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40063 w 2194184"/>
                <a:gd name="connsiteY2" fmla="*/ 207910 h 1150260"/>
                <a:gd name="connsiteX3" fmla="*/ 418662 w 2194184"/>
                <a:gd name="connsiteY3" fmla="*/ 314301 h 1150260"/>
                <a:gd name="connsiteX4" fmla="*/ 487354 w 2194184"/>
                <a:gd name="connsiteY4" fmla="*/ 215003 h 1150260"/>
                <a:gd name="connsiteX5" fmla="*/ 569784 w 2194184"/>
                <a:gd name="connsiteY5" fmla="*/ 399414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40063 w 2194184"/>
                <a:gd name="connsiteY2" fmla="*/ 207910 h 1150260"/>
                <a:gd name="connsiteX3" fmla="*/ 391185 w 2194184"/>
                <a:gd name="connsiteY3" fmla="*/ 271745 h 1150260"/>
                <a:gd name="connsiteX4" fmla="*/ 487354 w 2194184"/>
                <a:gd name="connsiteY4" fmla="*/ 215003 h 1150260"/>
                <a:gd name="connsiteX5" fmla="*/ 569784 w 2194184"/>
                <a:gd name="connsiteY5" fmla="*/ 399414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40063 w 2194184"/>
                <a:gd name="connsiteY2" fmla="*/ 207910 h 1150260"/>
                <a:gd name="connsiteX3" fmla="*/ 349970 w 2194184"/>
                <a:gd name="connsiteY3" fmla="*/ 229188 h 1150260"/>
                <a:gd name="connsiteX4" fmla="*/ 487354 w 2194184"/>
                <a:gd name="connsiteY4" fmla="*/ 215003 h 1150260"/>
                <a:gd name="connsiteX5" fmla="*/ 569784 w 2194184"/>
                <a:gd name="connsiteY5" fmla="*/ 399414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05717 w 2194184"/>
                <a:gd name="connsiteY2" fmla="*/ 172446 h 1150260"/>
                <a:gd name="connsiteX3" fmla="*/ 349970 w 2194184"/>
                <a:gd name="connsiteY3" fmla="*/ 229188 h 1150260"/>
                <a:gd name="connsiteX4" fmla="*/ 487354 w 2194184"/>
                <a:gd name="connsiteY4" fmla="*/ 215003 h 1150260"/>
                <a:gd name="connsiteX5" fmla="*/ 569784 w 2194184"/>
                <a:gd name="connsiteY5" fmla="*/ 399414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205717 w 2194184"/>
                <a:gd name="connsiteY2" fmla="*/ 172446 h 1150260"/>
                <a:gd name="connsiteX3" fmla="*/ 349970 w 2194184"/>
                <a:gd name="connsiteY3" fmla="*/ 229188 h 1150260"/>
                <a:gd name="connsiteX4" fmla="*/ 487354 w 2194184"/>
                <a:gd name="connsiteY4" fmla="*/ 215003 h 1150260"/>
                <a:gd name="connsiteX5" fmla="*/ 569784 w 2194184"/>
                <a:gd name="connsiteY5" fmla="*/ 399414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65353 h 1150260"/>
                <a:gd name="connsiteX3" fmla="*/ 349970 w 2194184"/>
                <a:gd name="connsiteY3" fmla="*/ 229188 h 1150260"/>
                <a:gd name="connsiteX4" fmla="*/ 487354 w 2194184"/>
                <a:gd name="connsiteY4" fmla="*/ 215003 h 1150260"/>
                <a:gd name="connsiteX5" fmla="*/ 569784 w 2194184"/>
                <a:gd name="connsiteY5" fmla="*/ 399414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65353 h 1150260"/>
                <a:gd name="connsiteX3" fmla="*/ 349970 w 2194184"/>
                <a:gd name="connsiteY3" fmla="*/ 229188 h 1150260"/>
                <a:gd name="connsiteX4" fmla="*/ 432400 w 2194184"/>
                <a:gd name="connsiteY4" fmla="*/ 136983 h 1150260"/>
                <a:gd name="connsiteX5" fmla="*/ 569784 w 2194184"/>
                <a:gd name="connsiteY5" fmla="*/ 399414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65353 h 1150260"/>
                <a:gd name="connsiteX3" fmla="*/ 301886 w 2194184"/>
                <a:gd name="connsiteY3" fmla="*/ 222095 h 1150260"/>
                <a:gd name="connsiteX4" fmla="*/ 432400 w 2194184"/>
                <a:gd name="connsiteY4" fmla="*/ 136983 h 1150260"/>
                <a:gd name="connsiteX5" fmla="*/ 569784 w 2194184"/>
                <a:gd name="connsiteY5" fmla="*/ 399414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65353 h 1150260"/>
                <a:gd name="connsiteX3" fmla="*/ 301886 w 2194184"/>
                <a:gd name="connsiteY3" fmla="*/ 222095 h 1150260"/>
                <a:gd name="connsiteX4" fmla="*/ 370578 w 2194184"/>
                <a:gd name="connsiteY4" fmla="*/ 101519 h 1150260"/>
                <a:gd name="connsiteX5" fmla="*/ 569784 w 2194184"/>
                <a:gd name="connsiteY5" fmla="*/ 399414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65353 h 1150260"/>
                <a:gd name="connsiteX3" fmla="*/ 301886 w 2194184"/>
                <a:gd name="connsiteY3" fmla="*/ 207910 h 1150260"/>
                <a:gd name="connsiteX4" fmla="*/ 370578 w 2194184"/>
                <a:gd name="connsiteY4" fmla="*/ 101519 h 1150260"/>
                <a:gd name="connsiteX5" fmla="*/ 569784 w 2194184"/>
                <a:gd name="connsiteY5" fmla="*/ 399414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70578 w 2194184"/>
                <a:gd name="connsiteY4" fmla="*/ 101519 h 1150260"/>
                <a:gd name="connsiteX5" fmla="*/ 569784 w 2194184"/>
                <a:gd name="connsiteY5" fmla="*/ 399414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70578 w 2194184"/>
                <a:gd name="connsiteY4" fmla="*/ 101519 h 1150260"/>
                <a:gd name="connsiteX5" fmla="*/ 583522 w 2194184"/>
                <a:gd name="connsiteY5" fmla="*/ 314301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63708 w 2194184"/>
                <a:gd name="connsiteY4" fmla="*/ 122797 h 1150260"/>
                <a:gd name="connsiteX5" fmla="*/ 583522 w 2194184"/>
                <a:gd name="connsiteY5" fmla="*/ 314301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63708 w 2194184"/>
                <a:gd name="connsiteY4" fmla="*/ 122797 h 1150260"/>
                <a:gd name="connsiteX5" fmla="*/ 569784 w 2194184"/>
                <a:gd name="connsiteY5" fmla="*/ 264652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63708 w 2194184"/>
                <a:gd name="connsiteY4" fmla="*/ 122797 h 1150260"/>
                <a:gd name="connsiteX5" fmla="*/ 549176 w 2194184"/>
                <a:gd name="connsiteY5" fmla="*/ 229188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63708 w 2194184"/>
                <a:gd name="connsiteY4" fmla="*/ 122797 h 1150260"/>
                <a:gd name="connsiteX5" fmla="*/ 549176 w 2194184"/>
                <a:gd name="connsiteY5" fmla="*/ 229188 h 1150260"/>
                <a:gd name="connsiteX6" fmla="*/ 631606 w 2194184"/>
                <a:gd name="connsiteY6" fmla="*/ 378136 h 1150260"/>
                <a:gd name="connsiteX7" fmla="*/ 789597 w 2194184"/>
                <a:gd name="connsiteY7" fmla="*/ 694471 h 1150260"/>
                <a:gd name="connsiteX8" fmla="*/ 1056256 w 2194184"/>
                <a:gd name="connsiteY8" fmla="*/ 1009990 h 1150260"/>
                <a:gd name="connsiteX9" fmla="*/ 1501091 w 2194184"/>
                <a:gd name="connsiteY9" fmla="*/ 1149343 h 1150260"/>
                <a:gd name="connsiteX10" fmla="*/ 2194184 w 2194184"/>
                <a:gd name="connsiteY10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63708 w 2194184"/>
                <a:gd name="connsiteY4" fmla="*/ 122797 h 1150260"/>
                <a:gd name="connsiteX5" fmla="*/ 549176 w 2194184"/>
                <a:gd name="connsiteY5" fmla="*/ 229188 h 1150260"/>
                <a:gd name="connsiteX6" fmla="*/ 617868 w 2194184"/>
                <a:gd name="connsiteY6" fmla="*/ 420692 h 1150260"/>
                <a:gd name="connsiteX7" fmla="*/ 789597 w 2194184"/>
                <a:gd name="connsiteY7" fmla="*/ 694471 h 1150260"/>
                <a:gd name="connsiteX8" fmla="*/ 1056256 w 2194184"/>
                <a:gd name="connsiteY8" fmla="*/ 1009990 h 1150260"/>
                <a:gd name="connsiteX9" fmla="*/ 1501091 w 2194184"/>
                <a:gd name="connsiteY9" fmla="*/ 1149343 h 1150260"/>
                <a:gd name="connsiteX10" fmla="*/ 2194184 w 2194184"/>
                <a:gd name="connsiteY10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63708 w 2194184"/>
                <a:gd name="connsiteY4" fmla="*/ 122797 h 1150260"/>
                <a:gd name="connsiteX5" fmla="*/ 549176 w 2194184"/>
                <a:gd name="connsiteY5" fmla="*/ 229188 h 1150260"/>
                <a:gd name="connsiteX6" fmla="*/ 617868 w 2194184"/>
                <a:gd name="connsiteY6" fmla="*/ 420692 h 1150260"/>
                <a:gd name="connsiteX7" fmla="*/ 810205 w 2194184"/>
                <a:gd name="connsiteY7" fmla="*/ 630636 h 1150260"/>
                <a:gd name="connsiteX8" fmla="*/ 1056256 w 2194184"/>
                <a:gd name="connsiteY8" fmla="*/ 1009990 h 1150260"/>
                <a:gd name="connsiteX9" fmla="*/ 1501091 w 2194184"/>
                <a:gd name="connsiteY9" fmla="*/ 1149343 h 1150260"/>
                <a:gd name="connsiteX10" fmla="*/ 2194184 w 2194184"/>
                <a:gd name="connsiteY10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63708 w 2194184"/>
                <a:gd name="connsiteY4" fmla="*/ 122797 h 1150260"/>
                <a:gd name="connsiteX5" fmla="*/ 549176 w 2194184"/>
                <a:gd name="connsiteY5" fmla="*/ 229188 h 1150260"/>
                <a:gd name="connsiteX6" fmla="*/ 617868 w 2194184"/>
                <a:gd name="connsiteY6" fmla="*/ 420692 h 1150260"/>
                <a:gd name="connsiteX7" fmla="*/ 823943 w 2194184"/>
                <a:gd name="connsiteY7" fmla="*/ 545523 h 1150260"/>
                <a:gd name="connsiteX8" fmla="*/ 1056256 w 2194184"/>
                <a:gd name="connsiteY8" fmla="*/ 1009990 h 1150260"/>
                <a:gd name="connsiteX9" fmla="*/ 1501091 w 2194184"/>
                <a:gd name="connsiteY9" fmla="*/ 1149343 h 1150260"/>
                <a:gd name="connsiteX10" fmla="*/ 2194184 w 2194184"/>
                <a:gd name="connsiteY10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63708 w 2194184"/>
                <a:gd name="connsiteY4" fmla="*/ 122797 h 1150260"/>
                <a:gd name="connsiteX5" fmla="*/ 549176 w 2194184"/>
                <a:gd name="connsiteY5" fmla="*/ 229188 h 1150260"/>
                <a:gd name="connsiteX6" fmla="*/ 638475 w 2194184"/>
                <a:gd name="connsiteY6" fmla="*/ 342672 h 1150260"/>
                <a:gd name="connsiteX7" fmla="*/ 823943 w 2194184"/>
                <a:gd name="connsiteY7" fmla="*/ 545523 h 1150260"/>
                <a:gd name="connsiteX8" fmla="*/ 1056256 w 2194184"/>
                <a:gd name="connsiteY8" fmla="*/ 1009990 h 1150260"/>
                <a:gd name="connsiteX9" fmla="*/ 1501091 w 2194184"/>
                <a:gd name="connsiteY9" fmla="*/ 1149343 h 1150260"/>
                <a:gd name="connsiteX10" fmla="*/ 2194184 w 2194184"/>
                <a:gd name="connsiteY10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63708 w 2194184"/>
                <a:gd name="connsiteY4" fmla="*/ 122797 h 1150260"/>
                <a:gd name="connsiteX5" fmla="*/ 562914 w 2194184"/>
                <a:gd name="connsiteY5" fmla="*/ 200817 h 1150260"/>
                <a:gd name="connsiteX6" fmla="*/ 638475 w 2194184"/>
                <a:gd name="connsiteY6" fmla="*/ 342672 h 1150260"/>
                <a:gd name="connsiteX7" fmla="*/ 823943 w 2194184"/>
                <a:gd name="connsiteY7" fmla="*/ 545523 h 1150260"/>
                <a:gd name="connsiteX8" fmla="*/ 1056256 w 2194184"/>
                <a:gd name="connsiteY8" fmla="*/ 1009990 h 1150260"/>
                <a:gd name="connsiteX9" fmla="*/ 1501091 w 2194184"/>
                <a:gd name="connsiteY9" fmla="*/ 1149343 h 1150260"/>
                <a:gd name="connsiteX10" fmla="*/ 2194184 w 2194184"/>
                <a:gd name="connsiteY10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63708 w 2194184"/>
                <a:gd name="connsiteY4" fmla="*/ 122797 h 1150260"/>
                <a:gd name="connsiteX5" fmla="*/ 562914 w 2194184"/>
                <a:gd name="connsiteY5" fmla="*/ 200817 h 1150260"/>
                <a:gd name="connsiteX6" fmla="*/ 638475 w 2194184"/>
                <a:gd name="connsiteY6" fmla="*/ 342672 h 1150260"/>
                <a:gd name="connsiteX7" fmla="*/ 865158 w 2194184"/>
                <a:gd name="connsiteY7" fmla="*/ 495874 h 1150260"/>
                <a:gd name="connsiteX8" fmla="*/ 1056256 w 2194184"/>
                <a:gd name="connsiteY8" fmla="*/ 1009990 h 1150260"/>
                <a:gd name="connsiteX9" fmla="*/ 1501091 w 2194184"/>
                <a:gd name="connsiteY9" fmla="*/ 1149343 h 1150260"/>
                <a:gd name="connsiteX10" fmla="*/ 2194184 w 2194184"/>
                <a:gd name="connsiteY10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63708 w 2194184"/>
                <a:gd name="connsiteY4" fmla="*/ 122797 h 1150260"/>
                <a:gd name="connsiteX5" fmla="*/ 562914 w 2194184"/>
                <a:gd name="connsiteY5" fmla="*/ 200817 h 1150260"/>
                <a:gd name="connsiteX6" fmla="*/ 638475 w 2194184"/>
                <a:gd name="connsiteY6" fmla="*/ 342672 h 1150260"/>
                <a:gd name="connsiteX7" fmla="*/ 865158 w 2194184"/>
                <a:gd name="connsiteY7" fmla="*/ 495874 h 1150260"/>
                <a:gd name="connsiteX8" fmla="*/ 1056256 w 2194184"/>
                <a:gd name="connsiteY8" fmla="*/ 1009990 h 1150260"/>
                <a:gd name="connsiteX9" fmla="*/ 1501091 w 2194184"/>
                <a:gd name="connsiteY9" fmla="*/ 1149343 h 1150260"/>
                <a:gd name="connsiteX10" fmla="*/ 2194184 w 2194184"/>
                <a:gd name="connsiteY10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63708 w 2194184"/>
                <a:gd name="connsiteY4" fmla="*/ 122797 h 1150260"/>
                <a:gd name="connsiteX5" fmla="*/ 562914 w 2194184"/>
                <a:gd name="connsiteY5" fmla="*/ 200817 h 1150260"/>
                <a:gd name="connsiteX6" fmla="*/ 638475 w 2194184"/>
                <a:gd name="connsiteY6" fmla="*/ 342672 h 1150260"/>
                <a:gd name="connsiteX7" fmla="*/ 865158 w 2194184"/>
                <a:gd name="connsiteY7" fmla="*/ 495874 h 1150260"/>
                <a:gd name="connsiteX8" fmla="*/ 1056256 w 2194184"/>
                <a:gd name="connsiteY8" fmla="*/ 1009990 h 1150260"/>
                <a:gd name="connsiteX9" fmla="*/ 1501091 w 2194184"/>
                <a:gd name="connsiteY9" fmla="*/ 1149343 h 1150260"/>
                <a:gd name="connsiteX10" fmla="*/ 2194184 w 2194184"/>
                <a:gd name="connsiteY10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63708 w 2194184"/>
                <a:gd name="connsiteY4" fmla="*/ 122797 h 1150260"/>
                <a:gd name="connsiteX5" fmla="*/ 562914 w 2194184"/>
                <a:gd name="connsiteY5" fmla="*/ 200817 h 1150260"/>
                <a:gd name="connsiteX6" fmla="*/ 638475 w 2194184"/>
                <a:gd name="connsiteY6" fmla="*/ 342672 h 1150260"/>
                <a:gd name="connsiteX7" fmla="*/ 865158 w 2194184"/>
                <a:gd name="connsiteY7" fmla="*/ 495874 h 1150260"/>
                <a:gd name="connsiteX8" fmla="*/ 1056256 w 2194184"/>
                <a:gd name="connsiteY8" fmla="*/ 1009990 h 1150260"/>
                <a:gd name="connsiteX9" fmla="*/ 1501091 w 2194184"/>
                <a:gd name="connsiteY9" fmla="*/ 1149343 h 1150260"/>
                <a:gd name="connsiteX10" fmla="*/ 2194184 w 2194184"/>
                <a:gd name="connsiteY10" fmla="*/ 1087354 h 1150260"/>
                <a:gd name="connsiteX0" fmla="*/ 0 w 2194184"/>
                <a:gd name="connsiteY0" fmla="*/ 0 h 1153337"/>
                <a:gd name="connsiteX1" fmla="*/ 175493 w 2194184"/>
                <a:gd name="connsiteY1" fmla="*/ 40521 h 1153337"/>
                <a:gd name="connsiteX2" fmla="*/ 164502 w 2194184"/>
                <a:gd name="connsiteY2" fmla="*/ 136983 h 1153337"/>
                <a:gd name="connsiteX3" fmla="*/ 301886 w 2194184"/>
                <a:gd name="connsiteY3" fmla="*/ 207910 h 1153337"/>
                <a:gd name="connsiteX4" fmla="*/ 363708 w 2194184"/>
                <a:gd name="connsiteY4" fmla="*/ 122797 h 1153337"/>
                <a:gd name="connsiteX5" fmla="*/ 562914 w 2194184"/>
                <a:gd name="connsiteY5" fmla="*/ 200817 h 1153337"/>
                <a:gd name="connsiteX6" fmla="*/ 638475 w 2194184"/>
                <a:gd name="connsiteY6" fmla="*/ 342672 h 1153337"/>
                <a:gd name="connsiteX7" fmla="*/ 865158 w 2194184"/>
                <a:gd name="connsiteY7" fmla="*/ 495874 h 1153337"/>
                <a:gd name="connsiteX8" fmla="*/ 1097471 w 2194184"/>
                <a:gd name="connsiteY8" fmla="*/ 910692 h 1153337"/>
                <a:gd name="connsiteX9" fmla="*/ 1501091 w 2194184"/>
                <a:gd name="connsiteY9" fmla="*/ 1149343 h 1153337"/>
                <a:gd name="connsiteX10" fmla="*/ 2194184 w 2194184"/>
                <a:gd name="connsiteY10" fmla="*/ 1087354 h 1153337"/>
                <a:gd name="connsiteX0" fmla="*/ 0 w 2194184"/>
                <a:gd name="connsiteY0" fmla="*/ 0 h 1202047"/>
                <a:gd name="connsiteX1" fmla="*/ 175493 w 2194184"/>
                <a:gd name="connsiteY1" fmla="*/ 40521 h 1202047"/>
                <a:gd name="connsiteX2" fmla="*/ 164502 w 2194184"/>
                <a:gd name="connsiteY2" fmla="*/ 136983 h 1202047"/>
                <a:gd name="connsiteX3" fmla="*/ 301886 w 2194184"/>
                <a:gd name="connsiteY3" fmla="*/ 207910 h 1202047"/>
                <a:gd name="connsiteX4" fmla="*/ 363708 w 2194184"/>
                <a:gd name="connsiteY4" fmla="*/ 122797 h 1202047"/>
                <a:gd name="connsiteX5" fmla="*/ 562914 w 2194184"/>
                <a:gd name="connsiteY5" fmla="*/ 200817 h 1202047"/>
                <a:gd name="connsiteX6" fmla="*/ 638475 w 2194184"/>
                <a:gd name="connsiteY6" fmla="*/ 342672 h 1202047"/>
                <a:gd name="connsiteX7" fmla="*/ 865158 w 2194184"/>
                <a:gd name="connsiteY7" fmla="*/ 495874 h 1202047"/>
                <a:gd name="connsiteX8" fmla="*/ 1097471 w 2194184"/>
                <a:gd name="connsiteY8" fmla="*/ 910692 h 1202047"/>
                <a:gd name="connsiteX9" fmla="*/ 1528568 w 2194184"/>
                <a:gd name="connsiteY9" fmla="*/ 1198992 h 1202047"/>
                <a:gd name="connsiteX10" fmla="*/ 2194184 w 2194184"/>
                <a:gd name="connsiteY10" fmla="*/ 1087354 h 1202047"/>
                <a:gd name="connsiteX0" fmla="*/ 0 w 2194184"/>
                <a:gd name="connsiteY0" fmla="*/ 0 h 1214291"/>
                <a:gd name="connsiteX1" fmla="*/ 175493 w 2194184"/>
                <a:gd name="connsiteY1" fmla="*/ 40521 h 1214291"/>
                <a:gd name="connsiteX2" fmla="*/ 164502 w 2194184"/>
                <a:gd name="connsiteY2" fmla="*/ 136983 h 1214291"/>
                <a:gd name="connsiteX3" fmla="*/ 301886 w 2194184"/>
                <a:gd name="connsiteY3" fmla="*/ 207910 h 1214291"/>
                <a:gd name="connsiteX4" fmla="*/ 363708 w 2194184"/>
                <a:gd name="connsiteY4" fmla="*/ 122797 h 1214291"/>
                <a:gd name="connsiteX5" fmla="*/ 562914 w 2194184"/>
                <a:gd name="connsiteY5" fmla="*/ 200817 h 1214291"/>
                <a:gd name="connsiteX6" fmla="*/ 638475 w 2194184"/>
                <a:gd name="connsiteY6" fmla="*/ 342672 h 1214291"/>
                <a:gd name="connsiteX7" fmla="*/ 865158 w 2194184"/>
                <a:gd name="connsiteY7" fmla="*/ 495874 h 1214291"/>
                <a:gd name="connsiteX8" fmla="*/ 1097471 w 2194184"/>
                <a:gd name="connsiteY8" fmla="*/ 910692 h 1214291"/>
                <a:gd name="connsiteX9" fmla="*/ 1528568 w 2194184"/>
                <a:gd name="connsiteY9" fmla="*/ 1198992 h 1214291"/>
                <a:gd name="connsiteX10" fmla="*/ 1785628 w 2194184"/>
                <a:gd name="connsiteY10" fmla="*/ 1165428 h 1214291"/>
                <a:gd name="connsiteX11" fmla="*/ 2194184 w 2194184"/>
                <a:gd name="connsiteY11" fmla="*/ 1087354 h 1214291"/>
                <a:gd name="connsiteX0" fmla="*/ 0 w 2194184"/>
                <a:gd name="connsiteY0" fmla="*/ 0 h 1206123"/>
                <a:gd name="connsiteX1" fmla="*/ 175493 w 2194184"/>
                <a:gd name="connsiteY1" fmla="*/ 40521 h 1206123"/>
                <a:gd name="connsiteX2" fmla="*/ 164502 w 2194184"/>
                <a:gd name="connsiteY2" fmla="*/ 136983 h 1206123"/>
                <a:gd name="connsiteX3" fmla="*/ 301886 w 2194184"/>
                <a:gd name="connsiteY3" fmla="*/ 207910 h 1206123"/>
                <a:gd name="connsiteX4" fmla="*/ 363708 w 2194184"/>
                <a:gd name="connsiteY4" fmla="*/ 122797 h 1206123"/>
                <a:gd name="connsiteX5" fmla="*/ 562914 w 2194184"/>
                <a:gd name="connsiteY5" fmla="*/ 200817 h 1206123"/>
                <a:gd name="connsiteX6" fmla="*/ 638475 w 2194184"/>
                <a:gd name="connsiteY6" fmla="*/ 342672 h 1206123"/>
                <a:gd name="connsiteX7" fmla="*/ 865158 w 2194184"/>
                <a:gd name="connsiteY7" fmla="*/ 495874 h 1206123"/>
                <a:gd name="connsiteX8" fmla="*/ 1097471 w 2194184"/>
                <a:gd name="connsiteY8" fmla="*/ 910692 h 1206123"/>
                <a:gd name="connsiteX9" fmla="*/ 1528568 w 2194184"/>
                <a:gd name="connsiteY9" fmla="*/ 1198992 h 1206123"/>
                <a:gd name="connsiteX10" fmla="*/ 1758151 w 2194184"/>
                <a:gd name="connsiteY10" fmla="*/ 1115779 h 1206123"/>
                <a:gd name="connsiteX11" fmla="*/ 2194184 w 2194184"/>
                <a:gd name="connsiteY11" fmla="*/ 1087354 h 1206123"/>
                <a:gd name="connsiteX0" fmla="*/ 0 w 2194184"/>
                <a:gd name="connsiteY0" fmla="*/ 0 h 1161137"/>
                <a:gd name="connsiteX1" fmla="*/ 175493 w 2194184"/>
                <a:gd name="connsiteY1" fmla="*/ 40521 h 1161137"/>
                <a:gd name="connsiteX2" fmla="*/ 164502 w 2194184"/>
                <a:gd name="connsiteY2" fmla="*/ 136983 h 1161137"/>
                <a:gd name="connsiteX3" fmla="*/ 301886 w 2194184"/>
                <a:gd name="connsiteY3" fmla="*/ 207910 h 1161137"/>
                <a:gd name="connsiteX4" fmla="*/ 363708 w 2194184"/>
                <a:gd name="connsiteY4" fmla="*/ 122797 h 1161137"/>
                <a:gd name="connsiteX5" fmla="*/ 562914 w 2194184"/>
                <a:gd name="connsiteY5" fmla="*/ 200817 h 1161137"/>
                <a:gd name="connsiteX6" fmla="*/ 638475 w 2194184"/>
                <a:gd name="connsiteY6" fmla="*/ 342672 h 1161137"/>
                <a:gd name="connsiteX7" fmla="*/ 865158 w 2194184"/>
                <a:gd name="connsiteY7" fmla="*/ 495874 h 1161137"/>
                <a:gd name="connsiteX8" fmla="*/ 1097471 w 2194184"/>
                <a:gd name="connsiteY8" fmla="*/ 910692 h 1161137"/>
                <a:gd name="connsiteX9" fmla="*/ 1535437 w 2194184"/>
                <a:gd name="connsiteY9" fmla="*/ 1149343 h 1161137"/>
                <a:gd name="connsiteX10" fmla="*/ 1758151 w 2194184"/>
                <a:gd name="connsiteY10" fmla="*/ 1115779 h 1161137"/>
                <a:gd name="connsiteX11" fmla="*/ 2194184 w 2194184"/>
                <a:gd name="connsiteY11" fmla="*/ 1087354 h 1161137"/>
                <a:gd name="connsiteX0" fmla="*/ 0 w 2228530"/>
                <a:gd name="connsiteY0" fmla="*/ 0 h 1161137"/>
                <a:gd name="connsiteX1" fmla="*/ 175493 w 2228530"/>
                <a:gd name="connsiteY1" fmla="*/ 40521 h 1161137"/>
                <a:gd name="connsiteX2" fmla="*/ 164502 w 2228530"/>
                <a:gd name="connsiteY2" fmla="*/ 136983 h 1161137"/>
                <a:gd name="connsiteX3" fmla="*/ 301886 w 2228530"/>
                <a:gd name="connsiteY3" fmla="*/ 207910 h 1161137"/>
                <a:gd name="connsiteX4" fmla="*/ 363708 w 2228530"/>
                <a:gd name="connsiteY4" fmla="*/ 122797 h 1161137"/>
                <a:gd name="connsiteX5" fmla="*/ 562914 w 2228530"/>
                <a:gd name="connsiteY5" fmla="*/ 200817 h 1161137"/>
                <a:gd name="connsiteX6" fmla="*/ 638475 w 2228530"/>
                <a:gd name="connsiteY6" fmla="*/ 342672 h 1161137"/>
                <a:gd name="connsiteX7" fmla="*/ 865158 w 2228530"/>
                <a:gd name="connsiteY7" fmla="*/ 495874 h 1161137"/>
                <a:gd name="connsiteX8" fmla="*/ 1097471 w 2228530"/>
                <a:gd name="connsiteY8" fmla="*/ 910692 h 1161137"/>
                <a:gd name="connsiteX9" fmla="*/ 1535437 w 2228530"/>
                <a:gd name="connsiteY9" fmla="*/ 1149343 h 1161137"/>
                <a:gd name="connsiteX10" fmla="*/ 1758151 w 2228530"/>
                <a:gd name="connsiteY10" fmla="*/ 1115779 h 1161137"/>
                <a:gd name="connsiteX11" fmla="*/ 2228530 w 2228530"/>
                <a:gd name="connsiteY11" fmla="*/ 1051890 h 1161137"/>
                <a:gd name="connsiteX0" fmla="*/ 0 w 2180446"/>
                <a:gd name="connsiteY0" fmla="*/ 0 h 1161137"/>
                <a:gd name="connsiteX1" fmla="*/ 175493 w 2180446"/>
                <a:gd name="connsiteY1" fmla="*/ 40521 h 1161137"/>
                <a:gd name="connsiteX2" fmla="*/ 164502 w 2180446"/>
                <a:gd name="connsiteY2" fmla="*/ 136983 h 1161137"/>
                <a:gd name="connsiteX3" fmla="*/ 301886 w 2180446"/>
                <a:gd name="connsiteY3" fmla="*/ 207910 h 1161137"/>
                <a:gd name="connsiteX4" fmla="*/ 363708 w 2180446"/>
                <a:gd name="connsiteY4" fmla="*/ 122797 h 1161137"/>
                <a:gd name="connsiteX5" fmla="*/ 562914 w 2180446"/>
                <a:gd name="connsiteY5" fmla="*/ 200817 h 1161137"/>
                <a:gd name="connsiteX6" fmla="*/ 638475 w 2180446"/>
                <a:gd name="connsiteY6" fmla="*/ 342672 h 1161137"/>
                <a:gd name="connsiteX7" fmla="*/ 865158 w 2180446"/>
                <a:gd name="connsiteY7" fmla="*/ 495874 h 1161137"/>
                <a:gd name="connsiteX8" fmla="*/ 1097471 w 2180446"/>
                <a:gd name="connsiteY8" fmla="*/ 910692 h 1161137"/>
                <a:gd name="connsiteX9" fmla="*/ 1535437 w 2180446"/>
                <a:gd name="connsiteY9" fmla="*/ 1149343 h 1161137"/>
                <a:gd name="connsiteX10" fmla="*/ 1758151 w 2180446"/>
                <a:gd name="connsiteY10" fmla="*/ 1115779 h 1161137"/>
                <a:gd name="connsiteX11" fmla="*/ 2180446 w 2180446"/>
                <a:gd name="connsiteY11" fmla="*/ 1051890 h 1161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80446" h="1161137">
                  <a:moveTo>
                    <a:pt x="0" y="0"/>
                  </a:moveTo>
                  <a:cubicBezTo>
                    <a:pt x="38408" y="13137"/>
                    <a:pt x="148076" y="17691"/>
                    <a:pt x="175493" y="40521"/>
                  </a:cubicBezTo>
                  <a:cubicBezTo>
                    <a:pt x="202910" y="63351"/>
                    <a:pt x="143437" y="109085"/>
                    <a:pt x="164502" y="136983"/>
                  </a:cubicBezTo>
                  <a:cubicBezTo>
                    <a:pt x="185567" y="164881"/>
                    <a:pt x="267540" y="215003"/>
                    <a:pt x="301886" y="207910"/>
                  </a:cubicBezTo>
                  <a:cubicBezTo>
                    <a:pt x="336232" y="200817"/>
                    <a:pt x="329362" y="95608"/>
                    <a:pt x="363708" y="122797"/>
                  </a:cubicBezTo>
                  <a:cubicBezTo>
                    <a:pt x="398054" y="149986"/>
                    <a:pt x="518264" y="158261"/>
                    <a:pt x="562914" y="200817"/>
                  </a:cubicBezTo>
                  <a:cubicBezTo>
                    <a:pt x="607564" y="243374"/>
                    <a:pt x="598405" y="265125"/>
                    <a:pt x="638475" y="342672"/>
                  </a:cubicBezTo>
                  <a:cubicBezTo>
                    <a:pt x="678545" y="420219"/>
                    <a:pt x="788659" y="401204"/>
                    <a:pt x="865158" y="495874"/>
                  </a:cubicBezTo>
                  <a:cubicBezTo>
                    <a:pt x="941657" y="590544"/>
                    <a:pt x="985758" y="801781"/>
                    <a:pt x="1097471" y="910692"/>
                  </a:cubicBezTo>
                  <a:cubicBezTo>
                    <a:pt x="1209184" y="1019603"/>
                    <a:pt x="1425324" y="1115162"/>
                    <a:pt x="1535437" y="1149343"/>
                  </a:cubicBezTo>
                  <a:cubicBezTo>
                    <a:pt x="1645550" y="1183524"/>
                    <a:pt x="1647215" y="1134385"/>
                    <a:pt x="1758151" y="1115779"/>
                  </a:cubicBezTo>
                  <a:cubicBezTo>
                    <a:pt x="1869087" y="1097173"/>
                    <a:pt x="2112353" y="1064902"/>
                    <a:pt x="2180446" y="1051890"/>
                  </a:cubicBezTo>
                </a:path>
              </a:pathLst>
            </a:cu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634471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440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C29333-6EC2-409F-AD7B-46487DE24FB3}"/>
              </a:ext>
            </a:extLst>
          </p:cNvPr>
          <p:cNvSpPr txBox="1"/>
          <p:nvPr/>
        </p:nvSpPr>
        <p:spPr>
          <a:xfrm>
            <a:off x="4471662" y="184144"/>
            <a:ext cx="7720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chemeClr val="bg1"/>
                </a:solidFill>
                <a:latin typeface="Montserrat Black" panose="00000A00000000000000" pitchFamily="2" charset="-52"/>
                <a:ea typeface="Roboto" panose="02000000000000000000" pitchFamily="2" charset="0"/>
                <a:cs typeface="Rubik" panose="00000800000000000000" pitchFamily="2" charset="-79"/>
              </a:rPr>
              <a:t>Контакты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66" y="1591312"/>
            <a:ext cx="2325629" cy="1725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5DEDD-46A2-4815-AA5C-ECF351C7B0D1}"/>
              </a:ext>
            </a:extLst>
          </p:cNvPr>
          <p:cNvSpPr txBox="1"/>
          <p:nvPr/>
        </p:nvSpPr>
        <p:spPr>
          <a:xfrm>
            <a:off x="6610706" y="2039682"/>
            <a:ext cx="1573538" cy="828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rgo.ru</a:t>
            </a:r>
            <a:endParaRPr lang="ru-RU" sz="2800" dirty="0">
              <a:solidFill>
                <a:schemeClr val="bg1"/>
              </a:solidFill>
              <a:latin typeface="Montserrat" panose="00000500000000000000" pitchFamily="2" charset="-52"/>
              <a:ea typeface="Roboto" panose="02000000000000000000" pitchFamily="2" charset="0"/>
              <a:cs typeface="Rubik Light" panose="00000400000000000000" pitchFamily="2" charset="-79"/>
            </a:endParaRPr>
          </a:p>
          <a:p>
            <a:pPr>
              <a:lnSpc>
                <a:spcPts val="2800"/>
              </a:lnSpc>
            </a:pPr>
            <a:endParaRPr lang="ru-RU" sz="2800" dirty="0">
              <a:solidFill>
                <a:srgbClr val="FF0000"/>
              </a:solidFill>
              <a:latin typeface="Montserrat" panose="00000500000000000000" pitchFamily="2" charset="-52"/>
              <a:ea typeface="Roboto" panose="02000000000000000000" pitchFamily="2" charset="0"/>
              <a:cs typeface="Rubik Light" panose="00000400000000000000" pitchFamily="2" charset="-79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666" y="4406900"/>
            <a:ext cx="2545865" cy="1703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E5DEDD-46A2-4815-AA5C-ECF351C7B0D1}"/>
              </a:ext>
            </a:extLst>
          </p:cNvPr>
          <p:cNvSpPr txBox="1"/>
          <p:nvPr/>
        </p:nvSpPr>
        <p:spPr>
          <a:xfrm>
            <a:off x="6712306" y="4844198"/>
            <a:ext cx="2380894" cy="828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en-US" sz="28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mk.rgo.ru</a:t>
            </a:r>
            <a:endParaRPr lang="ru-RU" sz="2800" dirty="0">
              <a:solidFill>
                <a:schemeClr val="bg1"/>
              </a:solidFill>
              <a:latin typeface="Montserrat" panose="00000500000000000000" pitchFamily="2" charset="-52"/>
              <a:ea typeface="Roboto" panose="02000000000000000000" pitchFamily="2" charset="0"/>
              <a:cs typeface="Rubik Light" panose="00000400000000000000" pitchFamily="2" charset="-79"/>
            </a:endParaRPr>
          </a:p>
          <a:p>
            <a:pPr>
              <a:lnSpc>
                <a:spcPts val="2800"/>
              </a:lnSpc>
            </a:pPr>
            <a:endParaRPr lang="ru-RU" sz="2800" dirty="0">
              <a:solidFill>
                <a:srgbClr val="FF0000"/>
              </a:solidFill>
              <a:latin typeface="Montserrat" panose="00000500000000000000" pitchFamily="2" charset="-52"/>
              <a:ea typeface="Roboto" panose="02000000000000000000" pitchFamily="2" charset="0"/>
              <a:cs typeface="Rubik Light" panose="000004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79129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C29333-6EC2-409F-AD7B-46487DE24FB3}"/>
              </a:ext>
            </a:extLst>
          </p:cNvPr>
          <p:cNvSpPr txBox="1"/>
          <p:nvPr/>
        </p:nvSpPr>
        <p:spPr>
          <a:xfrm>
            <a:off x="248006" y="445302"/>
            <a:ext cx="7720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244031"/>
                </a:solidFill>
                <a:latin typeface="Montserrat Black" panose="00000A00000000000000" pitchFamily="2" charset="-52"/>
                <a:ea typeface="Roboto Black" panose="02000000000000000000" pitchFamily="2" charset="0"/>
                <a:cs typeface="Rubik" panose="00000800000000000000" pitchFamily="2" charset="-79"/>
              </a:rPr>
              <a:t>Молодежный клуб РГО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7FA596-4D1B-4A5C-BFB5-2D3C29128D49}"/>
              </a:ext>
            </a:extLst>
          </p:cNvPr>
          <p:cNvSpPr txBox="1"/>
          <p:nvPr/>
        </p:nvSpPr>
        <p:spPr>
          <a:xfrm>
            <a:off x="220050" y="2363618"/>
            <a:ext cx="6096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создан объединить современную молодёжь вокруг идей и ценностей Русского географического общества.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4955929-567C-4F95-B4EF-2C0641BEFB8C}"/>
              </a:ext>
            </a:extLst>
          </p:cNvPr>
          <p:cNvCxnSpPr/>
          <p:nvPr/>
        </p:nvCxnSpPr>
        <p:spPr>
          <a:xfrm>
            <a:off x="364122" y="2029378"/>
            <a:ext cx="1262743" cy="0"/>
          </a:xfrm>
          <a:prstGeom prst="line">
            <a:avLst/>
          </a:prstGeom>
          <a:ln w="76200">
            <a:solidFill>
              <a:srgbClr val="2440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0" descr="Интерактивная карта России">
            <a:extLst>
              <a:ext uri="{FF2B5EF4-FFF2-40B4-BE49-F238E27FC236}">
                <a16:creationId xmlns:a16="http://schemas.microsoft.com/office/drawing/2014/main" id="{ED0F48B6-954A-4B47-ADA4-AA21D57E7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188" y="4619842"/>
            <a:ext cx="3038057" cy="176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3844AD6-1F5C-4F98-8A41-527D1C28EF6C}"/>
              </a:ext>
            </a:extLst>
          </p:cNvPr>
          <p:cNvSpPr/>
          <p:nvPr/>
        </p:nvSpPr>
        <p:spPr>
          <a:xfrm>
            <a:off x="4061525" y="5404802"/>
            <a:ext cx="32680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Открыто более 200 клубов </a:t>
            </a:r>
          </a:p>
          <a:p>
            <a:pPr algn="ctr"/>
            <a:r>
              <a:rPr lang="ru-RU" sz="16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в 75 регионах России.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7DB058-E9FB-4470-B285-362DFA02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8" t="9463" r="11954" b="12753"/>
          <a:stretch>
            <a:fillRect/>
          </a:stretch>
        </p:blipFill>
        <p:spPr bwMode="auto">
          <a:xfrm>
            <a:off x="6540481" y="683929"/>
            <a:ext cx="5247321" cy="3359377"/>
          </a:xfrm>
          <a:custGeom>
            <a:avLst/>
            <a:gdLst>
              <a:gd name="connsiteX0" fmla="*/ 5467245 w 8332252"/>
              <a:gd name="connsiteY0" fmla="*/ 326 h 5334375"/>
              <a:gd name="connsiteX1" fmla="*/ 8264883 w 8332252"/>
              <a:gd name="connsiteY1" fmla="*/ 1357736 h 5334375"/>
              <a:gd name="connsiteX2" fmla="*/ 4908294 w 8332252"/>
              <a:gd name="connsiteY2" fmla="*/ 4990271 h 5334375"/>
              <a:gd name="connsiteX3" fmla="*/ 67370 w 8332252"/>
              <a:gd name="connsiteY3" fmla="*/ 3976640 h 5334375"/>
              <a:gd name="connsiteX4" fmla="*/ 3423959 w 8332252"/>
              <a:gd name="connsiteY4" fmla="*/ 344105 h 5334375"/>
              <a:gd name="connsiteX5" fmla="*/ 5467245 w 8332252"/>
              <a:gd name="connsiteY5" fmla="*/ 326 h 5334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32252" h="5334375">
                <a:moveTo>
                  <a:pt x="5467245" y="326"/>
                </a:moveTo>
                <a:cubicBezTo>
                  <a:pt x="6870609" y="-14473"/>
                  <a:pt x="7983085" y="475672"/>
                  <a:pt x="8264883" y="1357736"/>
                </a:cubicBezTo>
                <a:cubicBezTo>
                  <a:pt x="8674770" y="2640739"/>
                  <a:pt x="7171975" y="4267081"/>
                  <a:pt x="4908294" y="4990271"/>
                </a:cubicBezTo>
                <a:cubicBezTo>
                  <a:pt x="2644614" y="5713461"/>
                  <a:pt x="477258" y="5259643"/>
                  <a:pt x="67370" y="3976640"/>
                </a:cubicBezTo>
                <a:cubicBezTo>
                  <a:pt x="-342518" y="2693637"/>
                  <a:pt x="1160278" y="1067295"/>
                  <a:pt x="3423959" y="344105"/>
                </a:cubicBezTo>
                <a:cubicBezTo>
                  <a:pt x="4131359" y="118108"/>
                  <a:pt x="4829352" y="7054"/>
                  <a:pt x="5467245" y="326"/>
                </a:cubicBezTo>
                <a:close/>
              </a:path>
            </a:pathLst>
          </a:custGeom>
          <a:noFill/>
          <a:ln w="38100">
            <a:solidFill>
              <a:srgbClr val="24403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832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F21D976-EC15-4488-9A10-4BA65402515A}"/>
              </a:ext>
            </a:extLst>
          </p:cNvPr>
          <p:cNvSpPr/>
          <p:nvPr/>
        </p:nvSpPr>
        <p:spPr>
          <a:xfrm>
            <a:off x="4480151" y="5971088"/>
            <a:ext cx="7292523" cy="584775"/>
          </a:xfrm>
          <a:prstGeom prst="rect">
            <a:avLst/>
          </a:prstGeom>
          <a:solidFill>
            <a:srgbClr val="89B5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39FFA4D-450A-4453-AD35-906AA63C6E68}"/>
              </a:ext>
            </a:extLst>
          </p:cNvPr>
          <p:cNvSpPr/>
          <p:nvPr/>
        </p:nvSpPr>
        <p:spPr>
          <a:xfrm>
            <a:off x="0" y="0"/>
            <a:ext cx="4060825" cy="6858000"/>
          </a:xfrm>
          <a:prstGeom prst="rect">
            <a:avLst/>
          </a:prstGeom>
          <a:solidFill>
            <a:srgbClr val="244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 descr="Изображение выглядит как трава, внешний, растение, сад&#10;&#10;Автоматически созданное описание">
            <a:extLst>
              <a:ext uri="{FF2B5EF4-FFF2-40B4-BE49-F238E27FC236}">
                <a16:creationId xmlns:a16="http://schemas.microsoft.com/office/drawing/2014/main" id="{D4B0A003-0510-4056-8FC9-3CF09F82CB6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26" y="564847"/>
            <a:ext cx="3222172" cy="5728306"/>
          </a:xfrm>
          <a:prstGeom prst="rect">
            <a:avLst/>
          </a:prstGeom>
          <a:ln w="1905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9B8794-CA0A-47FE-972F-D6C8F2CD0491}"/>
              </a:ext>
            </a:extLst>
          </p:cNvPr>
          <p:cNvSpPr txBox="1"/>
          <p:nvPr/>
        </p:nvSpPr>
        <p:spPr>
          <a:xfrm>
            <a:off x="4480150" y="2402667"/>
            <a:ext cx="7292523" cy="1673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ru-RU" sz="4000" dirty="0">
                <a:solidFill>
                  <a:srgbClr val="244031"/>
                </a:solidFill>
                <a:latin typeface="Montserrat Black" panose="00000A00000000000000" pitchFamily="2" charset="-52"/>
                <a:ea typeface="Roboto Black" panose="02000000000000000000" pitchFamily="2" charset="0"/>
                <a:cs typeface="Rubik" panose="00000800000000000000" pitchFamily="2" charset="-79"/>
              </a:rPr>
              <a:t>Эковолонтёрская школа «Сайлюгем-Кенозерье»</a:t>
            </a:r>
          </a:p>
          <a:p>
            <a:pPr>
              <a:lnSpc>
                <a:spcPts val="5600"/>
              </a:lnSpc>
            </a:pPr>
            <a:endParaRPr lang="ru-RU" sz="4000" dirty="0">
              <a:latin typeface="Roboto Black" panose="02000000000000000000" pitchFamily="2" charset="0"/>
              <a:ea typeface="Roboto Black" panose="02000000000000000000" pitchFamily="2" charset="0"/>
              <a:cs typeface="Rubik" panose="00000800000000000000" pitchFamily="2" charset="-79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33F94F-87F0-475A-951B-A5C9EFCEC46F}"/>
              </a:ext>
            </a:extLst>
          </p:cNvPr>
          <p:cNvSpPr txBox="1"/>
          <p:nvPr/>
        </p:nvSpPr>
        <p:spPr>
          <a:xfrm>
            <a:off x="4480151" y="5971088"/>
            <a:ext cx="6129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#</a:t>
            </a:r>
            <a:r>
              <a:rPr lang="ru-RU" sz="3200" b="1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эвшсайлюгемкенозерье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22EF99-1094-477E-80A4-6D6C7D349443}"/>
              </a:ext>
            </a:extLst>
          </p:cNvPr>
          <p:cNvSpPr txBox="1"/>
          <p:nvPr/>
        </p:nvSpPr>
        <p:spPr>
          <a:xfrm>
            <a:off x="4480150" y="4076267"/>
            <a:ext cx="7292523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4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проект реализован Молодежными клубами РГО в Республики Алтай и Архангельской области, при грантовой поддержке ФАДМ «</a:t>
            </a:r>
            <a:r>
              <a:rPr lang="ru-RU" sz="2400" dirty="0" err="1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Росмолодёжь</a:t>
            </a:r>
            <a:r>
              <a:rPr lang="ru-RU" sz="24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».</a:t>
            </a:r>
          </a:p>
        </p:txBody>
      </p:sp>
    </p:spTree>
    <p:extLst>
      <p:ext uri="{BB962C8B-B14F-4D97-AF65-F5344CB8AC3E}">
        <p14:creationId xmlns:p14="http://schemas.microsoft.com/office/powerpoint/2010/main" val="2241564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BC60375-CDAE-41EF-95FC-5404F87BFB4A}"/>
              </a:ext>
            </a:extLst>
          </p:cNvPr>
          <p:cNvSpPr/>
          <p:nvPr/>
        </p:nvSpPr>
        <p:spPr>
          <a:xfrm>
            <a:off x="4471662" y="0"/>
            <a:ext cx="7720338" cy="6858000"/>
          </a:xfrm>
          <a:prstGeom prst="rect">
            <a:avLst/>
          </a:prstGeom>
          <a:solidFill>
            <a:srgbClr val="244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C29333-6EC2-409F-AD7B-46487DE24FB3}"/>
              </a:ext>
            </a:extLst>
          </p:cNvPr>
          <p:cNvSpPr txBox="1"/>
          <p:nvPr/>
        </p:nvSpPr>
        <p:spPr>
          <a:xfrm>
            <a:off x="248006" y="445302"/>
            <a:ext cx="7720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244031"/>
                </a:solidFill>
                <a:latin typeface="Montserrat Black" panose="00000A00000000000000" pitchFamily="2" charset="-52"/>
                <a:ea typeface="Roboto Black" panose="02000000000000000000" pitchFamily="2" charset="0"/>
                <a:cs typeface="Rubik" panose="00000800000000000000" pitchFamily="2" charset="-79"/>
              </a:rPr>
              <a:t>Цели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4955929-567C-4F95-B4EF-2C0641BEFB8C}"/>
              </a:ext>
            </a:extLst>
          </p:cNvPr>
          <p:cNvCxnSpPr/>
          <p:nvPr/>
        </p:nvCxnSpPr>
        <p:spPr>
          <a:xfrm>
            <a:off x="364122" y="2029378"/>
            <a:ext cx="1262743" cy="0"/>
          </a:xfrm>
          <a:prstGeom prst="line">
            <a:avLst/>
          </a:prstGeom>
          <a:ln w="76200">
            <a:solidFill>
              <a:srgbClr val="2440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1945CEB-80C3-4DCD-B69F-22EB08F9473F}"/>
              </a:ext>
            </a:extLst>
          </p:cNvPr>
          <p:cNvSpPr txBox="1"/>
          <p:nvPr/>
        </p:nvSpPr>
        <p:spPr>
          <a:xfrm>
            <a:off x="233492" y="2609135"/>
            <a:ext cx="43178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dirty="0"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вовлечь молодёжь в волонтёрство и охрану природы</a:t>
            </a:r>
          </a:p>
          <a:p>
            <a:endParaRPr lang="ru-RU" dirty="0"/>
          </a:p>
        </p:txBody>
      </p:sp>
      <p:pic>
        <p:nvPicPr>
          <p:cNvPr id="20" name="Рисунок 19" descr="Изображение выглядит как человек, сидит, внешний, люди&#10;&#10;Автоматически созданное описание">
            <a:extLst>
              <a:ext uri="{FF2B5EF4-FFF2-40B4-BE49-F238E27FC236}">
                <a16:creationId xmlns:a16="http://schemas.microsoft.com/office/drawing/2014/main" id="{0765F7A7-54CC-4A5D-80AB-184C7A32D3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28" y="1102550"/>
            <a:ext cx="6791005" cy="465289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0EBE864-C919-4B6E-97E7-9447950F078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22" y="4741184"/>
            <a:ext cx="1028779" cy="1028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95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BC60375-CDAE-41EF-95FC-5404F87BFB4A}"/>
              </a:ext>
            </a:extLst>
          </p:cNvPr>
          <p:cNvSpPr/>
          <p:nvPr/>
        </p:nvSpPr>
        <p:spPr>
          <a:xfrm>
            <a:off x="4471662" y="0"/>
            <a:ext cx="7720338" cy="6858000"/>
          </a:xfrm>
          <a:prstGeom prst="rect">
            <a:avLst/>
          </a:prstGeom>
          <a:solidFill>
            <a:srgbClr val="244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C29333-6EC2-409F-AD7B-46487DE24FB3}"/>
              </a:ext>
            </a:extLst>
          </p:cNvPr>
          <p:cNvSpPr txBox="1"/>
          <p:nvPr/>
        </p:nvSpPr>
        <p:spPr>
          <a:xfrm>
            <a:off x="248006" y="445302"/>
            <a:ext cx="7720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244031"/>
                </a:solidFill>
                <a:latin typeface="Montserrat Black" panose="00000A00000000000000" pitchFamily="2" charset="-52"/>
                <a:ea typeface="Roboto Black" panose="02000000000000000000" pitchFamily="2" charset="0"/>
                <a:cs typeface="Rubik" panose="00000800000000000000" pitchFamily="2" charset="-79"/>
              </a:rPr>
              <a:t>Цели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4955929-567C-4F95-B4EF-2C0641BEFB8C}"/>
              </a:ext>
            </a:extLst>
          </p:cNvPr>
          <p:cNvCxnSpPr/>
          <p:nvPr/>
        </p:nvCxnSpPr>
        <p:spPr>
          <a:xfrm>
            <a:off x="364122" y="2029378"/>
            <a:ext cx="1262743" cy="0"/>
          </a:xfrm>
          <a:prstGeom prst="line">
            <a:avLst/>
          </a:prstGeom>
          <a:ln w="76200">
            <a:solidFill>
              <a:srgbClr val="2440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1945CEB-80C3-4DCD-B69F-22EB08F9473F}"/>
              </a:ext>
            </a:extLst>
          </p:cNvPr>
          <p:cNvSpPr txBox="1"/>
          <p:nvPr/>
        </p:nvSpPr>
        <p:spPr>
          <a:xfrm>
            <a:off x="248006" y="2609135"/>
            <a:ext cx="4317832" cy="18056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dirty="0"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сохранить и популяризировать  историко-культурное наследие страны</a:t>
            </a:r>
          </a:p>
          <a:p>
            <a:endParaRPr lang="ru-RU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0EBE864-C919-4B6E-97E7-9447950F078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22" y="4739767"/>
            <a:ext cx="1028779" cy="1028779"/>
          </a:xfrm>
          <a:prstGeom prst="rect">
            <a:avLst/>
          </a:prstGeom>
        </p:spPr>
      </p:pic>
      <p:pic>
        <p:nvPicPr>
          <p:cNvPr id="8" name="Рисунок 7" descr="Изображение выглядит как дерево, внешний, небо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53F496B5-EB98-416F-BA43-25218CCEBF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328" y="1060477"/>
            <a:ext cx="6791005" cy="473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58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BC60375-CDAE-41EF-95FC-5404F87BFB4A}"/>
              </a:ext>
            </a:extLst>
          </p:cNvPr>
          <p:cNvSpPr/>
          <p:nvPr/>
        </p:nvSpPr>
        <p:spPr>
          <a:xfrm>
            <a:off x="4471662" y="0"/>
            <a:ext cx="7720338" cy="6858000"/>
          </a:xfrm>
          <a:prstGeom prst="rect">
            <a:avLst/>
          </a:prstGeom>
          <a:solidFill>
            <a:srgbClr val="244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C29333-6EC2-409F-AD7B-46487DE24FB3}"/>
              </a:ext>
            </a:extLst>
          </p:cNvPr>
          <p:cNvSpPr txBox="1"/>
          <p:nvPr/>
        </p:nvSpPr>
        <p:spPr>
          <a:xfrm>
            <a:off x="248006" y="445302"/>
            <a:ext cx="7720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244031"/>
                </a:solidFill>
                <a:latin typeface="Montserrat Black" panose="00000A00000000000000" pitchFamily="2" charset="-52"/>
                <a:ea typeface="Roboto Black" panose="02000000000000000000" pitchFamily="2" charset="0"/>
                <a:cs typeface="Rubik" panose="00000800000000000000" pitchFamily="2" charset="-79"/>
              </a:rPr>
              <a:t>Цели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4955929-567C-4F95-B4EF-2C0641BEFB8C}"/>
              </a:ext>
            </a:extLst>
          </p:cNvPr>
          <p:cNvCxnSpPr/>
          <p:nvPr/>
        </p:nvCxnSpPr>
        <p:spPr>
          <a:xfrm>
            <a:off x="364122" y="2029378"/>
            <a:ext cx="1262743" cy="0"/>
          </a:xfrm>
          <a:prstGeom prst="line">
            <a:avLst/>
          </a:prstGeom>
          <a:ln w="76200">
            <a:solidFill>
              <a:srgbClr val="2440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1945CEB-80C3-4DCD-B69F-22EB08F9473F}"/>
              </a:ext>
            </a:extLst>
          </p:cNvPr>
          <p:cNvSpPr txBox="1"/>
          <p:nvPr/>
        </p:nvSpPr>
        <p:spPr>
          <a:xfrm>
            <a:off x="248006" y="2604047"/>
            <a:ext cx="4317832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dirty="0"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выполнить работы по благоустройству на особо охраняемых природных территориях (ООПТ)</a:t>
            </a:r>
          </a:p>
          <a:p>
            <a:endParaRPr lang="ru-RU" dirty="0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0EBE864-C919-4B6E-97E7-9447950F078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22" y="4739645"/>
            <a:ext cx="1028779" cy="1028779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рава,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658A5D8-53CC-4F48-89D8-3B0758D077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49"/>
          <a:stretch/>
        </p:blipFill>
        <p:spPr>
          <a:xfrm>
            <a:off x="4936329" y="1060475"/>
            <a:ext cx="6791004" cy="473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44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28CC4F1-F416-491C-8057-C714E22D4C9A}"/>
              </a:ext>
            </a:extLst>
          </p:cNvPr>
          <p:cNvSpPr/>
          <p:nvPr/>
        </p:nvSpPr>
        <p:spPr>
          <a:xfrm>
            <a:off x="7174234" y="0"/>
            <a:ext cx="2257130" cy="6858000"/>
          </a:xfrm>
          <a:prstGeom prst="rect">
            <a:avLst/>
          </a:prstGeom>
          <a:solidFill>
            <a:srgbClr val="2440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C29333-6EC2-409F-AD7B-46487DE24FB3}"/>
              </a:ext>
            </a:extLst>
          </p:cNvPr>
          <p:cNvSpPr txBox="1"/>
          <p:nvPr/>
        </p:nvSpPr>
        <p:spPr>
          <a:xfrm>
            <a:off x="248006" y="445302"/>
            <a:ext cx="77203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244031"/>
                </a:solidFill>
                <a:latin typeface="Montserrat Black" panose="00000A00000000000000" pitchFamily="2" charset="-52"/>
                <a:ea typeface="Roboto Black" panose="02000000000000000000" pitchFamily="2" charset="0"/>
                <a:cs typeface="Rubik" panose="00000800000000000000" pitchFamily="2" charset="-79"/>
              </a:rPr>
              <a:t>Этапы проекта</a:t>
            </a:r>
            <a:endParaRPr lang="ru-RU" sz="4000" dirty="0">
              <a:solidFill>
                <a:srgbClr val="244031"/>
              </a:solidFill>
              <a:latin typeface="Montserrat Black" panose="00000A00000000000000" pitchFamily="2" charset="-52"/>
              <a:ea typeface="Roboto" panose="02000000000000000000" pitchFamily="2" charset="0"/>
              <a:cs typeface="Rubik" panose="00000800000000000000" pitchFamily="2" charset="-79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F4955929-567C-4F95-B4EF-2C0641BEFB8C}"/>
              </a:ext>
            </a:extLst>
          </p:cNvPr>
          <p:cNvCxnSpPr/>
          <p:nvPr/>
        </p:nvCxnSpPr>
        <p:spPr>
          <a:xfrm>
            <a:off x="364122" y="2029378"/>
            <a:ext cx="1262743" cy="0"/>
          </a:xfrm>
          <a:prstGeom prst="line">
            <a:avLst/>
          </a:prstGeom>
          <a:ln w="76200">
            <a:solidFill>
              <a:srgbClr val="2440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77F15F52-5848-4BCF-8B64-8A46832473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04" r="22554"/>
          <a:stretch/>
        </p:blipFill>
        <p:spPr bwMode="auto">
          <a:xfrm>
            <a:off x="8302799" y="1488272"/>
            <a:ext cx="3525079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Изображение выглядит как гора, внешний, небо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E7274429-7490-42A1-9370-B2151329EF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9"/>
          <a:stretch/>
        </p:blipFill>
        <p:spPr>
          <a:xfrm>
            <a:off x="4443265" y="1488272"/>
            <a:ext cx="3525079" cy="49244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E5DEDD-46A2-4815-AA5C-ECF351C7B0D1}"/>
              </a:ext>
            </a:extLst>
          </p:cNvPr>
          <p:cNvSpPr txBox="1"/>
          <p:nvPr/>
        </p:nvSpPr>
        <p:spPr>
          <a:xfrm>
            <a:off x="248006" y="2760167"/>
            <a:ext cx="4317832" cy="2609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dirty="0"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Проект проходил в Национальных парках в 2 этапа</a:t>
            </a:r>
          </a:p>
          <a:p>
            <a:pPr>
              <a:lnSpc>
                <a:spcPts val="2800"/>
              </a:lnSpc>
            </a:pPr>
            <a:endParaRPr lang="ru-RU" sz="2800" dirty="0">
              <a:latin typeface="Montserrat" panose="00000500000000000000" pitchFamily="2" charset="-52"/>
              <a:ea typeface="Roboto" panose="02000000000000000000" pitchFamily="2" charset="0"/>
              <a:cs typeface="Rubik Light" panose="00000400000000000000" pitchFamily="2" charset="-79"/>
            </a:endParaRPr>
          </a:p>
          <a:p>
            <a:pPr marL="514350" indent="-514350">
              <a:lnSpc>
                <a:spcPts val="2800"/>
              </a:lnSpc>
              <a:buAutoNum type="arabicPeriod"/>
            </a:pPr>
            <a:r>
              <a:rPr lang="ru-RU" sz="2800" dirty="0"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«Сайлюгемский»</a:t>
            </a:r>
          </a:p>
          <a:p>
            <a:pPr marL="342900" indent="-342900">
              <a:lnSpc>
                <a:spcPts val="2800"/>
              </a:lnSpc>
              <a:buAutoNum type="arabicPeriod"/>
            </a:pPr>
            <a:endParaRPr lang="ru-RU" sz="2800" dirty="0">
              <a:latin typeface="Montserrat" panose="00000500000000000000" pitchFamily="2" charset="-52"/>
              <a:ea typeface="Roboto" panose="02000000000000000000" pitchFamily="2" charset="0"/>
              <a:cs typeface="Rubik Light" panose="00000400000000000000" pitchFamily="2" charset="-79"/>
            </a:endParaRPr>
          </a:p>
          <a:p>
            <a:pPr marL="342900" indent="-342900">
              <a:lnSpc>
                <a:spcPts val="2800"/>
              </a:lnSpc>
              <a:buAutoNum type="arabicPeriod"/>
            </a:pPr>
            <a:r>
              <a:rPr lang="ru-RU" sz="2800" dirty="0"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 «Кенозерский».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"/>
                    </a14:imgEffect>
                    <a14:imgEffect>
                      <a14:saturation sat="109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79" r="5362" b="30580"/>
          <a:stretch/>
        </p:blipFill>
        <p:spPr>
          <a:xfrm>
            <a:off x="4443265" y="1488271"/>
            <a:ext cx="3525079" cy="4924425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36345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24AA194-21FF-4F53-AF19-1439DA1F38F8}"/>
              </a:ext>
            </a:extLst>
          </p:cNvPr>
          <p:cNvSpPr/>
          <p:nvPr/>
        </p:nvSpPr>
        <p:spPr>
          <a:xfrm>
            <a:off x="4698981" y="1225883"/>
            <a:ext cx="7200920" cy="539217"/>
          </a:xfrm>
          <a:prstGeom prst="rect">
            <a:avLst/>
          </a:prstGeom>
          <a:solidFill>
            <a:srgbClr val="89B5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22EF99-1094-477E-80A4-6D6C7D349443}"/>
              </a:ext>
            </a:extLst>
          </p:cNvPr>
          <p:cNvSpPr txBox="1"/>
          <p:nvPr/>
        </p:nvSpPr>
        <p:spPr>
          <a:xfrm>
            <a:off x="4633244" y="471343"/>
            <a:ext cx="74951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32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Кенозерский национальный парк состоит из двух секторов:</a:t>
            </a:r>
          </a:p>
          <a:p>
            <a:pPr>
              <a:lnSpc>
                <a:spcPts val="2800"/>
              </a:lnSpc>
            </a:pPr>
            <a:r>
              <a:rPr lang="ru-RU" sz="2600" dirty="0" err="1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Плесецкого</a:t>
            </a:r>
            <a:r>
              <a:rPr lang="ru-RU" sz="26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 (1) и </a:t>
            </a:r>
            <a:r>
              <a:rPr lang="ru-RU" sz="2600" dirty="0" err="1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Каргопольского</a:t>
            </a:r>
            <a:r>
              <a:rPr lang="ru-RU" sz="2600" dirty="0">
                <a:solidFill>
                  <a:schemeClr val="bg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 (2).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47E064-63B0-45B3-B178-B1CD4450DF74}"/>
              </a:ext>
            </a:extLst>
          </p:cNvPr>
          <p:cNvSpPr txBox="1"/>
          <p:nvPr/>
        </p:nvSpPr>
        <p:spPr>
          <a:xfrm>
            <a:off x="5874499" y="2992578"/>
            <a:ext cx="7098105" cy="443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8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Площадь </a:t>
            </a:r>
            <a:r>
              <a:rPr lang="en-US" sz="28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~ 140 000 </a:t>
            </a:r>
            <a:r>
              <a:rPr lang="ru-RU" sz="28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Га</a:t>
            </a:r>
            <a:r>
              <a:rPr lang="ru-RU" sz="32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.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2CF954A-E44A-4C67-82C4-FE46AC24C4A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244" y="2326574"/>
            <a:ext cx="1110625" cy="111062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651774C-0392-4E52-8694-4F94BBBA2584}"/>
              </a:ext>
            </a:extLst>
          </p:cNvPr>
          <p:cNvSpPr txBox="1"/>
          <p:nvPr/>
        </p:nvSpPr>
        <p:spPr>
          <a:xfrm>
            <a:off x="4633245" y="4095849"/>
            <a:ext cx="7098105" cy="732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8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В 2004 г. включен в сеть биосферных резерватов ЮНЕСКО</a:t>
            </a:r>
            <a:r>
              <a:rPr lang="ru-RU" sz="32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57013C-6579-417C-9450-F04C65B417CD}"/>
              </a:ext>
            </a:extLst>
          </p:cNvPr>
          <p:cNvSpPr txBox="1"/>
          <p:nvPr/>
        </p:nvSpPr>
        <p:spPr>
          <a:xfrm>
            <a:off x="4633244" y="5202138"/>
            <a:ext cx="7098105" cy="732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8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Здесь продолжают жить люди – носители традиционной культуры</a:t>
            </a:r>
            <a:r>
              <a:rPr lang="ru-RU" sz="3200" dirty="0">
                <a:solidFill>
                  <a:srgbClr val="244031"/>
                </a:solidFill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.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-176388" y="0"/>
            <a:ext cx="4679002" cy="6858000"/>
            <a:chOff x="1829534" y="0"/>
            <a:chExt cx="5274992" cy="8603598"/>
          </a:xfrm>
        </p:grpSpPr>
        <p:pic>
          <p:nvPicPr>
            <p:cNvPr id="10" name="Рисунок 9" descr="Изображение выглядит как дым, огонь, яркий, цветной&#10;&#10;Автоматически созданное описание">
              <a:extLst>
                <a:ext uri="{FF2B5EF4-FFF2-40B4-BE49-F238E27FC236}">
                  <a16:creationId xmlns:a16="http://schemas.microsoft.com/office/drawing/2014/main" id="{726FB1C7-F898-44C7-A2F2-29B82B057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9534" y="0"/>
              <a:ext cx="5274992" cy="8603598"/>
            </a:xfrm>
            <a:prstGeom prst="rect">
              <a:avLst/>
            </a:prstGeom>
          </p:spPr>
        </p:pic>
        <p:sp>
          <p:nvSpPr>
            <p:cNvPr id="12" name="Полилиния 11"/>
            <p:cNvSpPr/>
            <p:nvPr/>
          </p:nvSpPr>
          <p:spPr>
            <a:xfrm>
              <a:off x="2826081" y="4068362"/>
              <a:ext cx="2015646" cy="1039545"/>
            </a:xfrm>
            <a:custGeom>
              <a:avLst/>
              <a:gdLst>
                <a:gd name="connsiteX0" fmla="*/ 0 w 3419061"/>
                <a:gd name="connsiteY0" fmla="*/ 0 h 2753215"/>
                <a:gd name="connsiteX1" fmla="*/ 178904 w 3419061"/>
                <a:gd name="connsiteY1" fmla="*/ 139147 h 2753215"/>
                <a:gd name="connsiteX2" fmla="*/ 278296 w 3419061"/>
                <a:gd name="connsiteY2" fmla="*/ 208721 h 2753215"/>
                <a:gd name="connsiteX3" fmla="*/ 556591 w 3419061"/>
                <a:gd name="connsiteY3" fmla="*/ 427382 h 2753215"/>
                <a:gd name="connsiteX4" fmla="*/ 655983 w 3419061"/>
                <a:gd name="connsiteY4" fmla="*/ 496956 h 2753215"/>
                <a:gd name="connsiteX5" fmla="*/ 785191 w 3419061"/>
                <a:gd name="connsiteY5" fmla="*/ 576469 h 2753215"/>
                <a:gd name="connsiteX6" fmla="*/ 874644 w 3419061"/>
                <a:gd name="connsiteY6" fmla="*/ 655982 h 2753215"/>
                <a:gd name="connsiteX7" fmla="*/ 993913 w 3419061"/>
                <a:gd name="connsiteY7" fmla="*/ 735495 h 2753215"/>
                <a:gd name="connsiteX8" fmla="*/ 1242391 w 3419061"/>
                <a:gd name="connsiteY8" fmla="*/ 934278 h 2753215"/>
                <a:gd name="connsiteX9" fmla="*/ 1371600 w 3419061"/>
                <a:gd name="connsiteY9" fmla="*/ 1023730 h 2753215"/>
                <a:gd name="connsiteX10" fmla="*/ 1610139 w 3419061"/>
                <a:gd name="connsiteY10" fmla="*/ 1262269 h 2753215"/>
                <a:gd name="connsiteX11" fmla="*/ 1729409 w 3419061"/>
                <a:gd name="connsiteY11" fmla="*/ 1391478 h 2753215"/>
                <a:gd name="connsiteX12" fmla="*/ 2037522 w 3419061"/>
                <a:gd name="connsiteY12" fmla="*/ 1679713 h 2753215"/>
                <a:gd name="connsiteX13" fmla="*/ 2226365 w 3419061"/>
                <a:gd name="connsiteY13" fmla="*/ 1848678 h 2753215"/>
                <a:gd name="connsiteX14" fmla="*/ 2693504 w 3419061"/>
                <a:gd name="connsiteY14" fmla="*/ 2286000 h 2753215"/>
                <a:gd name="connsiteX15" fmla="*/ 3011557 w 3419061"/>
                <a:gd name="connsiteY15" fmla="*/ 2524539 h 2753215"/>
                <a:gd name="connsiteX16" fmla="*/ 3240157 w 3419061"/>
                <a:gd name="connsiteY16" fmla="*/ 2673626 h 2753215"/>
                <a:gd name="connsiteX17" fmla="*/ 3329609 w 3419061"/>
                <a:gd name="connsiteY17" fmla="*/ 2733260 h 2753215"/>
                <a:gd name="connsiteX18" fmla="*/ 3359426 w 3419061"/>
                <a:gd name="connsiteY18" fmla="*/ 2743200 h 2753215"/>
                <a:gd name="connsiteX19" fmla="*/ 3419061 w 3419061"/>
                <a:gd name="connsiteY19" fmla="*/ 2753139 h 2753215"/>
                <a:gd name="connsiteX0" fmla="*/ 0 w 3709359"/>
                <a:gd name="connsiteY0" fmla="*/ 27605 h 2614295"/>
                <a:gd name="connsiteX1" fmla="*/ 469202 w 3709359"/>
                <a:gd name="connsiteY1" fmla="*/ 227 h 2614295"/>
                <a:gd name="connsiteX2" fmla="*/ 568594 w 3709359"/>
                <a:gd name="connsiteY2" fmla="*/ 69801 h 2614295"/>
                <a:gd name="connsiteX3" fmla="*/ 846889 w 3709359"/>
                <a:gd name="connsiteY3" fmla="*/ 288462 h 2614295"/>
                <a:gd name="connsiteX4" fmla="*/ 946281 w 3709359"/>
                <a:gd name="connsiteY4" fmla="*/ 358036 h 2614295"/>
                <a:gd name="connsiteX5" fmla="*/ 1075489 w 3709359"/>
                <a:gd name="connsiteY5" fmla="*/ 437549 h 2614295"/>
                <a:gd name="connsiteX6" fmla="*/ 1164942 w 3709359"/>
                <a:gd name="connsiteY6" fmla="*/ 517062 h 2614295"/>
                <a:gd name="connsiteX7" fmla="*/ 1284211 w 3709359"/>
                <a:gd name="connsiteY7" fmla="*/ 596575 h 2614295"/>
                <a:gd name="connsiteX8" fmla="*/ 1532689 w 3709359"/>
                <a:gd name="connsiteY8" fmla="*/ 795358 h 2614295"/>
                <a:gd name="connsiteX9" fmla="*/ 1661898 w 3709359"/>
                <a:gd name="connsiteY9" fmla="*/ 884810 h 2614295"/>
                <a:gd name="connsiteX10" fmla="*/ 1900437 w 3709359"/>
                <a:gd name="connsiteY10" fmla="*/ 1123349 h 2614295"/>
                <a:gd name="connsiteX11" fmla="*/ 2019707 w 3709359"/>
                <a:gd name="connsiteY11" fmla="*/ 1252558 h 2614295"/>
                <a:gd name="connsiteX12" fmla="*/ 2327820 w 3709359"/>
                <a:gd name="connsiteY12" fmla="*/ 1540793 h 2614295"/>
                <a:gd name="connsiteX13" fmla="*/ 2516663 w 3709359"/>
                <a:gd name="connsiteY13" fmla="*/ 1709758 h 2614295"/>
                <a:gd name="connsiteX14" fmla="*/ 2983802 w 3709359"/>
                <a:gd name="connsiteY14" fmla="*/ 2147080 h 2614295"/>
                <a:gd name="connsiteX15" fmla="*/ 3301855 w 3709359"/>
                <a:gd name="connsiteY15" fmla="*/ 2385619 h 2614295"/>
                <a:gd name="connsiteX16" fmla="*/ 3530455 w 3709359"/>
                <a:gd name="connsiteY16" fmla="*/ 2534706 h 2614295"/>
                <a:gd name="connsiteX17" fmla="*/ 3619907 w 3709359"/>
                <a:gd name="connsiteY17" fmla="*/ 2594340 h 2614295"/>
                <a:gd name="connsiteX18" fmla="*/ 3649724 w 3709359"/>
                <a:gd name="connsiteY18" fmla="*/ 2604280 h 2614295"/>
                <a:gd name="connsiteX19" fmla="*/ 3709359 w 3709359"/>
                <a:gd name="connsiteY19" fmla="*/ 2614219 h 2614295"/>
                <a:gd name="connsiteX0" fmla="*/ 0 w 3709359"/>
                <a:gd name="connsiteY0" fmla="*/ 28066 h 2614756"/>
                <a:gd name="connsiteX1" fmla="*/ 469202 w 3709359"/>
                <a:gd name="connsiteY1" fmla="*/ 688 h 2614756"/>
                <a:gd name="connsiteX2" fmla="*/ 568594 w 3709359"/>
                <a:gd name="connsiteY2" fmla="*/ 70262 h 2614756"/>
                <a:gd name="connsiteX3" fmla="*/ 846889 w 3709359"/>
                <a:gd name="connsiteY3" fmla="*/ 288923 h 2614756"/>
                <a:gd name="connsiteX4" fmla="*/ 946281 w 3709359"/>
                <a:gd name="connsiteY4" fmla="*/ 358497 h 2614756"/>
                <a:gd name="connsiteX5" fmla="*/ 1075489 w 3709359"/>
                <a:gd name="connsiteY5" fmla="*/ 438010 h 2614756"/>
                <a:gd name="connsiteX6" fmla="*/ 1164942 w 3709359"/>
                <a:gd name="connsiteY6" fmla="*/ 517523 h 2614756"/>
                <a:gd name="connsiteX7" fmla="*/ 1284211 w 3709359"/>
                <a:gd name="connsiteY7" fmla="*/ 597036 h 2614756"/>
                <a:gd name="connsiteX8" fmla="*/ 1532689 w 3709359"/>
                <a:gd name="connsiteY8" fmla="*/ 795819 h 2614756"/>
                <a:gd name="connsiteX9" fmla="*/ 1661898 w 3709359"/>
                <a:gd name="connsiteY9" fmla="*/ 885271 h 2614756"/>
                <a:gd name="connsiteX10" fmla="*/ 1900437 w 3709359"/>
                <a:gd name="connsiteY10" fmla="*/ 1123810 h 2614756"/>
                <a:gd name="connsiteX11" fmla="*/ 2019707 w 3709359"/>
                <a:gd name="connsiteY11" fmla="*/ 1253019 h 2614756"/>
                <a:gd name="connsiteX12" fmla="*/ 2327820 w 3709359"/>
                <a:gd name="connsiteY12" fmla="*/ 1541254 h 2614756"/>
                <a:gd name="connsiteX13" fmla="*/ 2516663 w 3709359"/>
                <a:gd name="connsiteY13" fmla="*/ 1710219 h 2614756"/>
                <a:gd name="connsiteX14" fmla="*/ 2983802 w 3709359"/>
                <a:gd name="connsiteY14" fmla="*/ 2147541 h 2614756"/>
                <a:gd name="connsiteX15" fmla="*/ 3301855 w 3709359"/>
                <a:gd name="connsiteY15" fmla="*/ 2386080 h 2614756"/>
                <a:gd name="connsiteX16" fmla="*/ 3530455 w 3709359"/>
                <a:gd name="connsiteY16" fmla="*/ 2535167 h 2614756"/>
                <a:gd name="connsiteX17" fmla="*/ 3619907 w 3709359"/>
                <a:gd name="connsiteY17" fmla="*/ 2594801 h 2614756"/>
                <a:gd name="connsiteX18" fmla="*/ 3649724 w 3709359"/>
                <a:gd name="connsiteY18" fmla="*/ 2604741 h 2614756"/>
                <a:gd name="connsiteX19" fmla="*/ 3709359 w 3709359"/>
                <a:gd name="connsiteY19" fmla="*/ 2614680 h 2614756"/>
                <a:gd name="connsiteX0" fmla="*/ 0 w 3734088"/>
                <a:gd name="connsiteY0" fmla="*/ 95743 h 2614343"/>
                <a:gd name="connsiteX1" fmla="*/ 493931 w 3734088"/>
                <a:gd name="connsiteY1" fmla="*/ 275 h 2614343"/>
                <a:gd name="connsiteX2" fmla="*/ 593323 w 3734088"/>
                <a:gd name="connsiteY2" fmla="*/ 69849 h 2614343"/>
                <a:gd name="connsiteX3" fmla="*/ 871618 w 3734088"/>
                <a:gd name="connsiteY3" fmla="*/ 288510 h 2614343"/>
                <a:gd name="connsiteX4" fmla="*/ 971010 w 3734088"/>
                <a:gd name="connsiteY4" fmla="*/ 358084 h 2614343"/>
                <a:gd name="connsiteX5" fmla="*/ 1100218 w 3734088"/>
                <a:gd name="connsiteY5" fmla="*/ 437597 h 2614343"/>
                <a:gd name="connsiteX6" fmla="*/ 1189671 w 3734088"/>
                <a:gd name="connsiteY6" fmla="*/ 517110 h 2614343"/>
                <a:gd name="connsiteX7" fmla="*/ 1308940 w 3734088"/>
                <a:gd name="connsiteY7" fmla="*/ 596623 h 2614343"/>
                <a:gd name="connsiteX8" fmla="*/ 1557418 w 3734088"/>
                <a:gd name="connsiteY8" fmla="*/ 795406 h 2614343"/>
                <a:gd name="connsiteX9" fmla="*/ 1686627 w 3734088"/>
                <a:gd name="connsiteY9" fmla="*/ 884858 h 2614343"/>
                <a:gd name="connsiteX10" fmla="*/ 1925166 w 3734088"/>
                <a:gd name="connsiteY10" fmla="*/ 1123397 h 2614343"/>
                <a:gd name="connsiteX11" fmla="*/ 2044436 w 3734088"/>
                <a:gd name="connsiteY11" fmla="*/ 1252606 h 2614343"/>
                <a:gd name="connsiteX12" fmla="*/ 2352549 w 3734088"/>
                <a:gd name="connsiteY12" fmla="*/ 1540841 h 2614343"/>
                <a:gd name="connsiteX13" fmla="*/ 2541392 w 3734088"/>
                <a:gd name="connsiteY13" fmla="*/ 1709806 h 2614343"/>
                <a:gd name="connsiteX14" fmla="*/ 3008531 w 3734088"/>
                <a:gd name="connsiteY14" fmla="*/ 2147128 h 2614343"/>
                <a:gd name="connsiteX15" fmla="*/ 3326584 w 3734088"/>
                <a:gd name="connsiteY15" fmla="*/ 2385667 h 2614343"/>
                <a:gd name="connsiteX16" fmla="*/ 3555184 w 3734088"/>
                <a:gd name="connsiteY16" fmla="*/ 2534754 h 2614343"/>
                <a:gd name="connsiteX17" fmla="*/ 3644636 w 3734088"/>
                <a:gd name="connsiteY17" fmla="*/ 2594388 h 2614343"/>
                <a:gd name="connsiteX18" fmla="*/ 3674453 w 3734088"/>
                <a:gd name="connsiteY18" fmla="*/ 2604328 h 2614343"/>
                <a:gd name="connsiteX19" fmla="*/ 3734088 w 3734088"/>
                <a:gd name="connsiteY19" fmla="*/ 2614267 h 2614343"/>
                <a:gd name="connsiteX0" fmla="*/ 0 w 3734088"/>
                <a:gd name="connsiteY0" fmla="*/ 28601 h 2547201"/>
                <a:gd name="connsiteX1" fmla="*/ 329071 w 3734088"/>
                <a:gd name="connsiteY1" fmla="*/ 94847 h 2547201"/>
                <a:gd name="connsiteX2" fmla="*/ 593323 w 3734088"/>
                <a:gd name="connsiteY2" fmla="*/ 2707 h 2547201"/>
                <a:gd name="connsiteX3" fmla="*/ 871618 w 3734088"/>
                <a:gd name="connsiteY3" fmla="*/ 221368 h 2547201"/>
                <a:gd name="connsiteX4" fmla="*/ 971010 w 3734088"/>
                <a:gd name="connsiteY4" fmla="*/ 290942 h 2547201"/>
                <a:gd name="connsiteX5" fmla="*/ 1100218 w 3734088"/>
                <a:gd name="connsiteY5" fmla="*/ 370455 h 2547201"/>
                <a:gd name="connsiteX6" fmla="*/ 1189671 w 3734088"/>
                <a:gd name="connsiteY6" fmla="*/ 449968 h 2547201"/>
                <a:gd name="connsiteX7" fmla="*/ 1308940 w 3734088"/>
                <a:gd name="connsiteY7" fmla="*/ 529481 h 2547201"/>
                <a:gd name="connsiteX8" fmla="*/ 1557418 w 3734088"/>
                <a:gd name="connsiteY8" fmla="*/ 728264 h 2547201"/>
                <a:gd name="connsiteX9" fmla="*/ 1686627 w 3734088"/>
                <a:gd name="connsiteY9" fmla="*/ 817716 h 2547201"/>
                <a:gd name="connsiteX10" fmla="*/ 1925166 w 3734088"/>
                <a:gd name="connsiteY10" fmla="*/ 1056255 h 2547201"/>
                <a:gd name="connsiteX11" fmla="*/ 2044436 w 3734088"/>
                <a:gd name="connsiteY11" fmla="*/ 1185464 h 2547201"/>
                <a:gd name="connsiteX12" fmla="*/ 2352549 w 3734088"/>
                <a:gd name="connsiteY12" fmla="*/ 1473699 h 2547201"/>
                <a:gd name="connsiteX13" fmla="*/ 2541392 w 3734088"/>
                <a:gd name="connsiteY13" fmla="*/ 1642664 h 2547201"/>
                <a:gd name="connsiteX14" fmla="*/ 3008531 w 3734088"/>
                <a:gd name="connsiteY14" fmla="*/ 2079986 h 2547201"/>
                <a:gd name="connsiteX15" fmla="*/ 3326584 w 3734088"/>
                <a:gd name="connsiteY15" fmla="*/ 2318525 h 2547201"/>
                <a:gd name="connsiteX16" fmla="*/ 3555184 w 3734088"/>
                <a:gd name="connsiteY16" fmla="*/ 2467612 h 2547201"/>
                <a:gd name="connsiteX17" fmla="*/ 3644636 w 3734088"/>
                <a:gd name="connsiteY17" fmla="*/ 2527246 h 2547201"/>
                <a:gd name="connsiteX18" fmla="*/ 3674453 w 3734088"/>
                <a:gd name="connsiteY18" fmla="*/ 2537186 h 2547201"/>
                <a:gd name="connsiteX19" fmla="*/ 3734088 w 3734088"/>
                <a:gd name="connsiteY19" fmla="*/ 2547125 h 2547201"/>
                <a:gd name="connsiteX0" fmla="*/ 0 w 3734088"/>
                <a:gd name="connsiteY0" fmla="*/ 0 h 2518600"/>
                <a:gd name="connsiteX1" fmla="*/ 329071 w 3734088"/>
                <a:gd name="connsiteY1" fmla="*/ 66246 h 2518600"/>
                <a:gd name="connsiteX2" fmla="*/ 576837 w 3734088"/>
                <a:gd name="connsiteY2" fmla="*/ 118798 h 2518600"/>
                <a:gd name="connsiteX3" fmla="*/ 871618 w 3734088"/>
                <a:gd name="connsiteY3" fmla="*/ 192767 h 2518600"/>
                <a:gd name="connsiteX4" fmla="*/ 971010 w 3734088"/>
                <a:gd name="connsiteY4" fmla="*/ 262341 h 2518600"/>
                <a:gd name="connsiteX5" fmla="*/ 1100218 w 3734088"/>
                <a:gd name="connsiteY5" fmla="*/ 341854 h 2518600"/>
                <a:gd name="connsiteX6" fmla="*/ 1189671 w 3734088"/>
                <a:gd name="connsiteY6" fmla="*/ 421367 h 2518600"/>
                <a:gd name="connsiteX7" fmla="*/ 1308940 w 3734088"/>
                <a:gd name="connsiteY7" fmla="*/ 500880 h 2518600"/>
                <a:gd name="connsiteX8" fmla="*/ 1557418 w 3734088"/>
                <a:gd name="connsiteY8" fmla="*/ 699663 h 2518600"/>
                <a:gd name="connsiteX9" fmla="*/ 1686627 w 3734088"/>
                <a:gd name="connsiteY9" fmla="*/ 789115 h 2518600"/>
                <a:gd name="connsiteX10" fmla="*/ 1925166 w 3734088"/>
                <a:gd name="connsiteY10" fmla="*/ 1027654 h 2518600"/>
                <a:gd name="connsiteX11" fmla="*/ 2044436 w 3734088"/>
                <a:gd name="connsiteY11" fmla="*/ 1156863 h 2518600"/>
                <a:gd name="connsiteX12" fmla="*/ 2352549 w 3734088"/>
                <a:gd name="connsiteY12" fmla="*/ 1445098 h 2518600"/>
                <a:gd name="connsiteX13" fmla="*/ 2541392 w 3734088"/>
                <a:gd name="connsiteY13" fmla="*/ 1614063 h 2518600"/>
                <a:gd name="connsiteX14" fmla="*/ 3008531 w 3734088"/>
                <a:gd name="connsiteY14" fmla="*/ 2051385 h 2518600"/>
                <a:gd name="connsiteX15" fmla="*/ 3326584 w 3734088"/>
                <a:gd name="connsiteY15" fmla="*/ 2289924 h 2518600"/>
                <a:gd name="connsiteX16" fmla="*/ 3555184 w 3734088"/>
                <a:gd name="connsiteY16" fmla="*/ 2439011 h 2518600"/>
                <a:gd name="connsiteX17" fmla="*/ 3644636 w 3734088"/>
                <a:gd name="connsiteY17" fmla="*/ 2498645 h 2518600"/>
                <a:gd name="connsiteX18" fmla="*/ 3674453 w 3734088"/>
                <a:gd name="connsiteY18" fmla="*/ 2508585 h 2518600"/>
                <a:gd name="connsiteX19" fmla="*/ 3734088 w 3734088"/>
                <a:gd name="connsiteY19" fmla="*/ 2518524 h 2518600"/>
                <a:gd name="connsiteX0" fmla="*/ 0 w 3734088"/>
                <a:gd name="connsiteY0" fmla="*/ 0 h 2518600"/>
                <a:gd name="connsiteX1" fmla="*/ 304342 w 3734088"/>
                <a:gd name="connsiteY1" fmla="*/ 66246 h 2518600"/>
                <a:gd name="connsiteX2" fmla="*/ 576837 w 3734088"/>
                <a:gd name="connsiteY2" fmla="*/ 118798 h 2518600"/>
                <a:gd name="connsiteX3" fmla="*/ 871618 w 3734088"/>
                <a:gd name="connsiteY3" fmla="*/ 192767 h 2518600"/>
                <a:gd name="connsiteX4" fmla="*/ 971010 w 3734088"/>
                <a:gd name="connsiteY4" fmla="*/ 262341 h 2518600"/>
                <a:gd name="connsiteX5" fmla="*/ 1100218 w 3734088"/>
                <a:gd name="connsiteY5" fmla="*/ 341854 h 2518600"/>
                <a:gd name="connsiteX6" fmla="*/ 1189671 w 3734088"/>
                <a:gd name="connsiteY6" fmla="*/ 421367 h 2518600"/>
                <a:gd name="connsiteX7" fmla="*/ 1308940 w 3734088"/>
                <a:gd name="connsiteY7" fmla="*/ 500880 h 2518600"/>
                <a:gd name="connsiteX8" fmla="*/ 1557418 w 3734088"/>
                <a:gd name="connsiteY8" fmla="*/ 699663 h 2518600"/>
                <a:gd name="connsiteX9" fmla="*/ 1686627 w 3734088"/>
                <a:gd name="connsiteY9" fmla="*/ 789115 h 2518600"/>
                <a:gd name="connsiteX10" fmla="*/ 1925166 w 3734088"/>
                <a:gd name="connsiteY10" fmla="*/ 1027654 h 2518600"/>
                <a:gd name="connsiteX11" fmla="*/ 2044436 w 3734088"/>
                <a:gd name="connsiteY11" fmla="*/ 1156863 h 2518600"/>
                <a:gd name="connsiteX12" fmla="*/ 2352549 w 3734088"/>
                <a:gd name="connsiteY12" fmla="*/ 1445098 h 2518600"/>
                <a:gd name="connsiteX13" fmla="*/ 2541392 w 3734088"/>
                <a:gd name="connsiteY13" fmla="*/ 1614063 h 2518600"/>
                <a:gd name="connsiteX14" fmla="*/ 3008531 w 3734088"/>
                <a:gd name="connsiteY14" fmla="*/ 2051385 h 2518600"/>
                <a:gd name="connsiteX15" fmla="*/ 3326584 w 3734088"/>
                <a:gd name="connsiteY15" fmla="*/ 2289924 h 2518600"/>
                <a:gd name="connsiteX16" fmla="*/ 3555184 w 3734088"/>
                <a:gd name="connsiteY16" fmla="*/ 2439011 h 2518600"/>
                <a:gd name="connsiteX17" fmla="*/ 3644636 w 3734088"/>
                <a:gd name="connsiteY17" fmla="*/ 2498645 h 2518600"/>
                <a:gd name="connsiteX18" fmla="*/ 3674453 w 3734088"/>
                <a:gd name="connsiteY18" fmla="*/ 2508585 h 2518600"/>
                <a:gd name="connsiteX19" fmla="*/ 3734088 w 3734088"/>
                <a:gd name="connsiteY19" fmla="*/ 2518524 h 2518600"/>
                <a:gd name="connsiteX0" fmla="*/ 0 w 3734088"/>
                <a:gd name="connsiteY0" fmla="*/ 0 h 2518600"/>
                <a:gd name="connsiteX1" fmla="*/ 304342 w 3734088"/>
                <a:gd name="connsiteY1" fmla="*/ 66246 h 2518600"/>
                <a:gd name="connsiteX2" fmla="*/ 568594 w 3734088"/>
                <a:gd name="connsiteY2" fmla="*/ 203911 h 2518600"/>
                <a:gd name="connsiteX3" fmla="*/ 871618 w 3734088"/>
                <a:gd name="connsiteY3" fmla="*/ 192767 h 2518600"/>
                <a:gd name="connsiteX4" fmla="*/ 971010 w 3734088"/>
                <a:gd name="connsiteY4" fmla="*/ 262341 h 2518600"/>
                <a:gd name="connsiteX5" fmla="*/ 1100218 w 3734088"/>
                <a:gd name="connsiteY5" fmla="*/ 341854 h 2518600"/>
                <a:gd name="connsiteX6" fmla="*/ 1189671 w 3734088"/>
                <a:gd name="connsiteY6" fmla="*/ 421367 h 2518600"/>
                <a:gd name="connsiteX7" fmla="*/ 1308940 w 3734088"/>
                <a:gd name="connsiteY7" fmla="*/ 500880 h 2518600"/>
                <a:gd name="connsiteX8" fmla="*/ 1557418 w 3734088"/>
                <a:gd name="connsiteY8" fmla="*/ 699663 h 2518600"/>
                <a:gd name="connsiteX9" fmla="*/ 1686627 w 3734088"/>
                <a:gd name="connsiteY9" fmla="*/ 789115 h 2518600"/>
                <a:gd name="connsiteX10" fmla="*/ 1925166 w 3734088"/>
                <a:gd name="connsiteY10" fmla="*/ 1027654 h 2518600"/>
                <a:gd name="connsiteX11" fmla="*/ 2044436 w 3734088"/>
                <a:gd name="connsiteY11" fmla="*/ 1156863 h 2518600"/>
                <a:gd name="connsiteX12" fmla="*/ 2352549 w 3734088"/>
                <a:gd name="connsiteY12" fmla="*/ 1445098 h 2518600"/>
                <a:gd name="connsiteX13" fmla="*/ 2541392 w 3734088"/>
                <a:gd name="connsiteY13" fmla="*/ 1614063 h 2518600"/>
                <a:gd name="connsiteX14" fmla="*/ 3008531 w 3734088"/>
                <a:gd name="connsiteY14" fmla="*/ 2051385 h 2518600"/>
                <a:gd name="connsiteX15" fmla="*/ 3326584 w 3734088"/>
                <a:gd name="connsiteY15" fmla="*/ 2289924 h 2518600"/>
                <a:gd name="connsiteX16" fmla="*/ 3555184 w 3734088"/>
                <a:gd name="connsiteY16" fmla="*/ 2439011 h 2518600"/>
                <a:gd name="connsiteX17" fmla="*/ 3644636 w 3734088"/>
                <a:gd name="connsiteY17" fmla="*/ 2498645 h 2518600"/>
                <a:gd name="connsiteX18" fmla="*/ 3674453 w 3734088"/>
                <a:gd name="connsiteY18" fmla="*/ 2508585 h 2518600"/>
                <a:gd name="connsiteX19" fmla="*/ 3734088 w 3734088"/>
                <a:gd name="connsiteY19" fmla="*/ 2518524 h 2518600"/>
                <a:gd name="connsiteX0" fmla="*/ 0 w 3734088"/>
                <a:gd name="connsiteY0" fmla="*/ 0 h 2518600"/>
                <a:gd name="connsiteX1" fmla="*/ 296098 w 3734088"/>
                <a:gd name="connsiteY1" fmla="*/ 125825 h 2518600"/>
                <a:gd name="connsiteX2" fmla="*/ 568594 w 3734088"/>
                <a:gd name="connsiteY2" fmla="*/ 203911 h 2518600"/>
                <a:gd name="connsiteX3" fmla="*/ 871618 w 3734088"/>
                <a:gd name="connsiteY3" fmla="*/ 192767 h 2518600"/>
                <a:gd name="connsiteX4" fmla="*/ 971010 w 3734088"/>
                <a:gd name="connsiteY4" fmla="*/ 262341 h 2518600"/>
                <a:gd name="connsiteX5" fmla="*/ 1100218 w 3734088"/>
                <a:gd name="connsiteY5" fmla="*/ 341854 h 2518600"/>
                <a:gd name="connsiteX6" fmla="*/ 1189671 w 3734088"/>
                <a:gd name="connsiteY6" fmla="*/ 421367 h 2518600"/>
                <a:gd name="connsiteX7" fmla="*/ 1308940 w 3734088"/>
                <a:gd name="connsiteY7" fmla="*/ 500880 h 2518600"/>
                <a:gd name="connsiteX8" fmla="*/ 1557418 w 3734088"/>
                <a:gd name="connsiteY8" fmla="*/ 699663 h 2518600"/>
                <a:gd name="connsiteX9" fmla="*/ 1686627 w 3734088"/>
                <a:gd name="connsiteY9" fmla="*/ 789115 h 2518600"/>
                <a:gd name="connsiteX10" fmla="*/ 1925166 w 3734088"/>
                <a:gd name="connsiteY10" fmla="*/ 1027654 h 2518600"/>
                <a:gd name="connsiteX11" fmla="*/ 2044436 w 3734088"/>
                <a:gd name="connsiteY11" fmla="*/ 1156863 h 2518600"/>
                <a:gd name="connsiteX12" fmla="*/ 2352549 w 3734088"/>
                <a:gd name="connsiteY12" fmla="*/ 1445098 h 2518600"/>
                <a:gd name="connsiteX13" fmla="*/ 2541392 w 3734088"/>
                <a:gd name="connsiteY13" fmla="*/ 1614063 h 2518600"/>
                <a:gd name="connsiteX14" fmla="*/ 3008531 w 3734088"/>
                <a:gd name="connsiteY14" fmla="*/ 2051385 h 2518600"/>
                <a:gd name="connsiteX15" fmla="*/ 3326584 w 3734088"/>
                <a:gd name="connsiteY15" fmla="*/ 2289924 h 2518600"/>
                <a:gd name="connsiteX16" fmla="*/ 3555184 w 3734088"/>
                <a:gd name="connsiteY16" fmla="*/ 2439011 h 2518600"/>
                <a:gd name="connsiteX17" fmla="*/ 3644636 w 3734088"/>
                <a:gd name="connsiteY17" fmla="*/ 2498645 h 2518600"/>
                <a:gd name="connsiteX18" fmla="*/ 3674453 w 3734088"/>
                <a:gd name="connsiteY18" fmla="*/ 2508585 h 2518600"/>
                <a:gd name="connsiteX19" fmla="*/ 3734088 w 3734088"/>
                <a:gd name="connsiteY19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871618 w 3734088"/>
                <a:gd name="connsiteY2" fmla="*/ 192767 h 2518600"/>
                <a:gd name="connsiteX3" fmla="*/ 971010 w 3734088"/>
                <a:gd name="connsiteY3" fmla="*/ 262341 h 2518600"/>
                <a:gd name="connsiteX4" fmla="*/ 1100218 w 3734088"/>
                <a:gd name="connsiteY4" fmla="*/ 341854 h 2518600"/>
                <a:gd name="connsiteX5" fmla="*/ 1189671 w 3734088"/>
                <a:gd name="connsiteY5" fmla="*/ 421367 h 2518600"/>
                <a:gd name="connsiteX6" fmla="*/ 1308940 w 3734088"/>
                <a:gd name="connsiteY6" fmla="*/ 500880 h 2518600"/>
                <a:gd name="connsiteX7" fmla="*/ 1557418 w 3734088"/>
                <a:gd name="connsiteY7" fmla="*/ 699663 h 2518600"/>
                <a:gd name="connsiteX8" fmla="*/ 1686627 w 3734088"/>
                <a:gd name="connsiteY8" fmla="*/ 789115 h 2518600"/>
                <a:gd name="connsiteX9" fmla="*/ 1925166 w 3734088"/>
                <a:gd name="connsiteY9" fmla="*/ 1027654 h 2518600"/>
                <a:gd name="connsiteX10" fmla="*/ 2044436 w 3734088"/>
                <a:gd name="connsiteY10" fmla="*/ 1156863 h 2518600"/>
                <a:gd name="connsiteX11" fmla="*/ 2352549 w 3734088"/>
                <a:gd name="connsiteY11" fmla="*/ 1445098 h 2518600"/>
                <a:gd name="connsiteX12" fmla="*/ 2541392 w 3734088"/>
                <a:gd name="connsiteY12" fmla="*/ 1614063 h 2518600"/>
                <a:gd name="connsiteX13" fmla="*/ 3008531 w 3734088"/>
                <a:gd name="connsiteY13" fmla="*/ 2051385 h 2518600"/>
                <a:gd name="connsiteX14" fmla="*/ 3326584 w 3734088"/>
                <a:gd name="connsiteY14" fmla="*/ 2289924 h 2518600"/>
                <a:gd name="connsiteX15" fmla="*/ 3555184 w 3734088"/>
                <a:gd name="connsiteY15" fmla="*/ 2439011 h 2518600"/>
                <a:gd name="connsiteX16" fmla="*/ 3644636 w 3734088"/>
                <a:gd name="connsiteY16" fmla="*/ 2498645 h 2518600"/>
                <a:gd name="connsiteX17" fmla="*/ 3674453 w 3734088"/>
                <a:gd name="connsiteY17" fmla="*/ 2508585 h 2518600"/>
                <a:gd name="connsiteX18" fmla="*/ 3734088 w 3734088"/>
                <a:gd name="connsiteY18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871618 w 3734088"/>
                <a:gd name="connsiteY2" fmla="*/ 192767 h 2518600"/>
                <a:gd name="connsiteX3" fmla="*/ 872094 w 3734088"/>
                <a:gd name="connsiteY3" fmla="*/ 441078 h 2518600"/>
                <a:gd name="connsiteX4" fmla="*/ 1100218 w 3734088"/>
                <a:gd name="connsiteY4" fmla="*/ 341854 h 2518600"/>
                <a:gd name="connsiteX5" fmla="*/ 1189671 w 3734088"/>
                <a:gd name="connsiteY5" fmla="*/ 421367 h 2518600"/>
                <a:gd name="connsiteX6" fmla="*/ 1308940 w 3734088"/>
                <a:gd name="connsiteY6" fmla="*/ 500880 h 2518600"/>
                <a:gd name="connsiteX7" fmla="*/ 1557418 w 3734088"/>
                <a:gd name="connsiteY7" fmla="*/ 699663 h 2518600"/>
                <a:gd name="connsiteX8" fmla="*/ 1686627 w 3734088"/>
                <a:gd name="connsiteY8" fmla="*/ 789115 h 2518600"/>
                <a:gd name="connsiteX9" fmla="*/ 1925166 w 3734088"/>
                <a:gd name="connsiteY9" fmla="*/ 1027654 h 2518600"/>
                <a:gd name="connsiteX10" fmla="*/ 2044436 w 3734088"/>
                <a:gd name="connsiteY10" fmla="*/ 1156863 h 2518600"/>
                <a:gd name="connsiteX11" fmla="*/ 2352549 w 3734088"/>
                <a:gd name="connsiteY11" fmla="*/ 1445098 h 2518600"/>
                <a:gd name="connsiteX12" fmla="*/ 2541392 w 3734088"/>
                <a:gd name="connsiteY12" fmla="*/ 1614063 h 2518600"/>
                <a:gd name="connsiteX13" fmla="*/ 3008531 w 3734088"/>
                <a:gd name="connsiteY13" fmla="*/ 2051385 h 2518600"/>
                <a:gd name="connsiteX14" fmla="*/ 3326584 w 3734088"/>
                <a:gd name="connsiteY14" fmla="*/ 2289924 h 2518600"/>
                <a:gd name="connsiteX15" fmla="*/ 3555184 w 3734088"/>
                <a:gd name="connsiteY15" fmla="*/ 2439011 h 2518600"/>
                <a:gd name="connsiteX16" fmla="*/ 3644636 w 3734088"/>
                <a:gd name="connsiteY16" fmla="*/ 2498645 h 2518600"/>
                <a:gd name="connsiteX17" fmla="*/ 3674453 w 3734088"/>
                <a:gd name="connsiteY17" fmla="*/ 2508585 h 2518600"/>
                <a:gd name="connsiteX18" fmla="*/ 3734088 w 3734088"/>
                <a:gd name="connsiteY18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872094 w 3734088"/>
                <a:gd name="connsiteY2" fmla="*/ 441078 h 2518600"/>
                <a:gd name="connsiteX3" fmla="*/ 1100218 w 3734088"/>
                <a:gd name="connsiteY3" fmla="*/ 341854 h 2518600"/>
                <a:gd name="connsiteX4" fmla="*/ 1189671 w 3734088"/>
                <a:gd name="connsiteY4" fmla="*/ 421367 h 2518600"/>
                <a:gd name="connsiteX5" fmla="*/ 1308940 w 3734088"/>
                <a:gd name="connsiteY5" fmla="*/ 500880 h 2518600"/>
                <a:gd name="connsiteX6" fmla="*/ 1557418 w 3734088"/>
                <a:gd name="connsiteY6" fmla="*/ 699663 h 2518600"/>
                <a:gd name="connsiteX7" fmla="*/ 1686627 w 3734088"/>
                <a:gd name="connsiteY7" fmla="*/ 789115 h 2518600"/>
                <a:gd name="connsiteX8" fmla="*/ 1925166 w 3734088"/>
                <a:gd name="connsiteY8" fmla="*/ 1027654 h 2518600"/>
                <a:gd name="connsiteX9" fmla="*/ 2044436 w 3734088"/>
                <a:gd name="connsiteY9" fmla="*/ 1156863 h 2518600"/>
                <a:gd name="connsiteX10" fmla="*/ 2352549 w 3734088"/>
                <a:gd name="connsiteY10" fmla="*/ 1445098 h 2518600"/>
                <a:gd name="connsiteX11" fmla="*/ 2541392 w 3734088"/>
                <a:gd name="connsiteY11" fmla="*/ 1614063 h 2518600"/>
                <a:gd name="connsiteX12" fmla="*/ 3008531 w 3734088"/>
                <a:gd name="connsiteY12" fmla="*/ 2051385 h 2518600"/>
                <a:gd name="connsiteX13" fmla="*/ 3326584 w 3734088"/>
                <a:gd name="connsiteY13" fmla="*/ 2289924 h 2518600"/>
                <a:gd name="connsiteX14" fmla="*/ 3555184 w 3734088"/>
                <a:gd name="connsiteY14" fmla="*/ 2439011 h 2518600"/>
                <a:gd name="connsiteX15" fmla="*/ 3644636 w 3734088"/>
                <a:gd name="connsiteY15" fmla="*/ 2498645 h 2518600"/>
                <a:gd name="connsiteX16" fmla="*/ 3674453 w 3734088"/>
                <a:gd name="connsiteY16" fmla="*/ 2508585 h 2518600"/>
                <a:gd name="connsiteX17" fmla="*/ 3734088 w 3734088"/>
                <a:gd name="connsiteY17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872094 w 3734088"/>
                <a:gd name="connsiteY2" fmla="*/ 441078 h 2518600"/>
                <a:gd name="connsiteX3" fmla="*/ 1100218 w 3734088"/>
                <a:gd name="connsiteY3" fmla="*/ 954667 h 2518600"/>
                <a:gd name="connsiteX4" fmla="*/ 1189671 w 3734088"/>
                <a:gd name="connsiteY4" fmla="*/ 421367 h 2518600"/>
                <a:gd name="connsiteX5" fmla="*/ 1308940 w 3734088"/>
                <a:gd name="connsiteY5" fmla="*/ 500880 h 2518600"/>
                <a:gd name="connsiteX6" fmla="*/ 1557418 w 3734088"/>
                <a:gd name="connsiteY6" fmla="*/ 699663 h 2518600"/>
                <a:gd name="connsiteX7" fmla="*/ 1686627 w 3734088"/>
                <a:gd name="connsiteY7" fmla="*/ 789115 h 2518600"/>
                <a:gd name="connsiteX8" fmla="*/ 1925166 w 3734088"/>
                <a:gd name="connsiteY8" fmla="*/ 1027654 h 2518600"/>
                <a:gd name="connsiteX9" fmla="*/ 2044436 w 3734088"/>
                <a:gd name="connsiteY9" fmla="*/ 1156863 h 2518600"/>
                <a:gd name="connsiteX10" fmla="*/ 2352549 w 3734088"/>
                <a:gd name="connsiteY10" fmla="*/ 1445098 h 2518600"/>
                <a:gd name="connsiteX11" fmla="*/ 2541392 w 3734088"/>
                <a:gd name="connsiteY11" fmla="*/ 1614063 h 2518600"/>
                <a:gd name="connsiteX12" fmla="*/ 3008531 w 3734088"/>
                <a:gd name="connsiteY12" fmla="*/ 2051385 h 2518600"/>
                <a:gd name="connsiteX13" fmla="*/ 3326584 w 3734088"/>
                <a:gd name="connsiteY13" fmla="*/ 2289924 h 2518600"/>
                <a:gd name="connsiteX14" fmla="*/ 3555184 w 3734088"/>
                <a:gd name="connsiteY14" fmla="*/ 2439011 h 2518600"/>
                <a:gd name="connsiteX15" fmla="*/ 3644636 w 3734088"/>
                <a:gd name="connsiteY15" fmla="*/ 2498645 h 2518600"/>
                <a:gd name="connsiteX16" fmla="*/ 3674453 w 3734088"/>
                <a:gd name="connsiteY16" fmla="*/ 2508585 h 2518600"/>
                <a:gd name="connsiteX17" fmla="*/ 3734088 w 3734088"/>
                <a:gd name="connsiteY17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872094 w 3734088"/>
                <a:gd name="connsiteY2" fmla="*/ 441078 h 2518600"/>
                <a:gd name="connsiteX3" fmla="*/ 1100218 w 3734088"/>
                <a:gd name="connsiteY3" fmla="*/ 954667 h 2518600"/>
                <a:gd name="connsiteX4" fmla="*/ 1308940 w 3734088"/>
                <a:gd name="connsiteY4" fmla="*/ 500880 h 2518600"/>
                <a:gd name="connsiteX5" fmla="*/ 1557418 w 3734088"/>
                <a:gd name="connsiteY5" fmla="*/ 699663 h 2518600"/>
                <a:gd name="connsiteX6" fmla="*/ 1686627 w 3734088"/>
                <a:gd name="connsiteY6" fmla="*/ 789115 h 2518600"/>
                <a:gd name="connsiteX7" fmla="*/ 1925166 w 3734088"/>
                <a:gd name="connsiteY7" fmla="*/ 1027654 h 2518600"/>
                <a:gd name="connsiteX8" fmla="*/ 2044436 w 3734088"/>
                <a:gd name="connsiteY8" fmla="*/ 1156863 h 2518600"/>
                <a:gd name="connsiteX9" fmla="*/ 2352549 w 3734088"/>
                <a:gd name="connsiteY9" fmla="*/ 1445098 h 2518600"/>
                <a:gd name="connsiteX10" fmla="*/ 2541392 w 3734088"/>
                <a:gd name="connsiteY10" fmla="*/ 1614063 h 2518600"/>
                <a:gd name="connsiteX11" fmla="*/ 3008531 w 3734088"/>
                <a:gd name="connsiteY11" fmla="*/ 2051385 h 2518600"/>
                <a:gd name="connsiteX12" fmla="*/ 3326584 w 3734088"/>
                <a:gd name="connsiteY12" fmla="*/ 2289924 h 2518600"/>
                <a:gd name="connsiteX13" fmla="*/ 3555184 w 3734088"/>
                <a:gd name="connsiteY13" fmla="*/ 2439011 h 2518600"/>
                <a:gd name="connsiteX14" fmla="*/ 3644636 w 3734088"/>
                <a:gd name="connsiteY14" fmla="*/ 2498645 h 2518600"/>
                <a:gd name="connsiteX15" fmla="*/ 3674453 w 3734088"/>
                <a:gd name="connsiteY15" fmla="*/ 2508585 h 2518600"/>
                <a:gd name="connsiteX16" fmla="*/ 3734088 w 3734088"/>
                <a:gd name="connsiteY16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872094 w 3734088"/>
                <a:gd name="connsiteY2" fmla="*/ 441078 h 2518600"/>
                <a:gd name="connsiteX3" fmla="*/ 1100218 w 3734088"/>
                <a:gd name="connsiteY3" fmla="*/ 954667 h 2518600"/>
                <a:gd name="connsiteX4" fmla="*/ 1557418 w 3734088"/>
                <a:gd name="connsiteY4" fmla="*/ 699663 h 2518600"/>
                <a:gd name="connsiteX5" fmla="*/ 1686627 w 3734088"/>
                <a:gd name="connsiteY5" fmla="*/ 789115 h 2518600"/>
                <a:gd name="connsiteX6" fmla="*/ 1925166 w 3734088"/>
                <a:gd name="connsiteY6" fmla="*/ 1027654 h 2518600"/>
                <a:gd name="connsiteX7" fmla="*/ 2044436 w 3734088"/>
                <a:gd name="connsiteY7" fmla="*/ 1156863 h 2518600"/>
                <a:gd name="connsiteX8" fmla="*/ 2352549 w 3734088"/>
                <a:gd name="connsiteY8" fmla="*/ 1445098 h 2518600"/>
                <a:gd name="connsiteX9" fmla="*/ 2541392 w 3734088"/>
                <a:gd name="connsiteY9" fmla="*/ 1614063 h 2518600"/>
                <a:gd name="connsiteX10" fmla="*/ 3008531 w 3734088"/>
                <a:gd name="connsiteY10" fmla="*/ 2051385 h 2518600"/>
                <a:gd name="connsiteX11" fmla="*/ 3326584 w 3734088"/>
                <a:gd name="connsiteY11" fmla="*/ 2289924 h 2518600"/>
                <a:gd name="connsiteX12" fmla="*/ 3555184 w 3734088"/>
                <a:gd name="connsiteY12" fmla="*/ 2439011 h 2518600"/>
                <a:gd name="connsiteX13" fmla="*/ 3644636 w 3734088"/>
                <a:gd name="connsiteY13" fmla="*/ 2498645 h 2518600"/>
                <a:gd name="connsiteX14" fmla="*/ 3674453 w 3734088"/>
                <a:gd name="connsiteY14" fmla="*/ 2508585 h 2518600"/>
                <a:gd name="connsiteX15" fmla="*/ 3734088 w 3734088"/>
                <a:gd name="connsiteY15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1100218 w 3734088"/>
                <a:gd name="connsiteY2" fmla="*/ 954667 h 2518600"/>
                <a:gd name="connsiteX3" fmla="*/ 1557418 w 3734088"/>
                <a:gd name="connsiteY3" fmla="*/ 699663 h 2518600"/>
                <a:gd name="connsiteX4" fmla="*/ 1686627 w 3734088"/>
                <a:gd name="connsiteY4" fmla="*/ 789115 h 2518600"/>
                <a:gd name="connsiteX5" fmla="*/ 1925166 w 3734088"/>
                <a:gd name="connsiteY5" fmla="*/ 1027654 h 2518600"/>
                <a:gd name="connsiteX6" fmla="*/ 2044436 w 3734088"/>
                <a:gd name="connsiteY6" fmla="*/ 1156863 h 2518600"/>
                <a:gd name="connsiteX7" fmla="*/ 2352549 w 3734088"/>
                <a:gd name="connsiteY7" fmla="*/ 1445098 h 2518600"/>
                <a:gd name="connsiteX8" fmla="*/ 2541392 w 3734088"/>
                <a:gd name="connsiteY8" fmla="*/ 1614063 h 2518600"/>
                <a:gd name="connsiteX9" fmla="*/ 3008531 w 3734088"/>
                <a:gd name="connsiteY9" fmla="*/ 2051385 h 2518600"/>
                <a:gd name="connsiteX10" fmla="*/ 3326584 w 3734088"/>
                <a:gd name="connsiteY10" fmla="*/ 2289924 h 2518600"/>
                <a:gd name="connsiteX11" fmla="*/ 3555184 w 3734088"/>
                <a:gd name="connsiteY11" fmla="*/ 2439011 h 2518600"/>
                <a:gd name="connsiteX12" fmla="*/ 3644636 w 3734088"/>
                <a:gd name="connsiteY12" fmla="*/ 2498645 h 2518600"/>
                <a:gd name="connsiteX13" fmla="*/ 3674453 w 3734088"/>
                <a:gd name="connsiteY13" fmla="*/ 2508585 h 2518600"/>
                <a:gd name="connsiteX14" fmla="*/ 3734088 w 3734088"/>
                <a:gd name="connsiteY14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1100218 w 3734088"/>
                <a:gd name="connsiteY2" fmla="*/ 954667 h 2518600"/>
                <a:gd name="connsiteX3" fmla="*/ 1557418 w 3734088"/>
                <a:gd name="connsiteY3" fmla="*/ 699663 h 2518600"/>
                <a:gd name="connsiteX4" fmla="*/ 1686627 w 3734088"/>
                <a:gd name="connsiteY4" fmla="*/ 789115 h 2518600"/>
                <a:gd name="connsiteX5" fmla="*/ 1925166 w 3734088"/>
                <a:gd name="connsiteY5" fmla="*/ 1027654 h 2518600"/>
                <a:gd name="connsiteX6" fmla="*/ 2044436 w 3734088"/>
                <a:gd name="connsiteY6" fmla="*/ 1156863 h 2518600"/>
                <a:gd name="connsiteX7" fmla="*/ 2352549 w 3734088"/>
                <a:gd name="connsiteY7" fmla="*/ 1445098 h 2518600"/>
                <a:gd name="connsiteX8" fmla="*/ 2541392 w 3734088"/>
                <a:gd name="connsiteY8" fmla="*/ 1614063 h 2518600"/>
                <a:gd name="connsiteX9" fmla="*/ 3008531 w 3734088"/>
                <a:gd name="connsiteY9" fmla="*/ 2051385 h 2518600"/>
                <a:gd name="connsiteX10" fmla="*/ 3326584 w 3734088"/>
                <a:gd name="connsiteY10" fmla="*/ 2289924 h 2518600"/>
                <a:gd name="connsiteX11" fmla="*/ 3555184 w 3734088"/>
                <a:gd name="connsiteY11" fmla="*/ 2439011 h 2518600"/>
                <a:gd name="connsiteX12" fmla="*/ 3644636 w 3734088"/>
                <a:gd name="connsiteY12" fmla="*/ 2498645 h 2518600"/>
                <a:gd name="connsiteX13" fmla="*/ 3674453 w 3734088"/>
                <a:gd name="connsiteY13" fmla="*/ 2508585 h 2518600"/>
                <a:gd name="connsiteX14" fmla="*/ 3734088 w 3734088"/>
                <a:gd name="connsiteY14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1100218 w 3734088"/>
                <a:gd name="connsiteY2" fmla="*/ 954667 h 2518600"/>
                <a:gd name="connsiteX3" fmla="*/ 1557418 w 3734088"/>
                <a:gd name="connsiteY3" fmla="*/ 699663 h 2518600"/>
                <a:gd name="connsiteX4" fmla="*/ 1686627 w 3734088"/>
                <a:gd name="connsiteY4" fmla="*/ 789115 h 2518600"/>
                <a:gd name="connsiteX5" fmla="*/ 1925166 w 3734088"/>
                <a:gd name="connsiteY5" fmla="*/ 1027654 h 2518600"/>
                <a:gd name="connsiteX6" fmla="*/ 2044436 w 3734088"/>
                <a:gd name="connsiteY6" fmla="*/ 1156863 h 2518600"/>
                <a:gd name="connsiteX7" fmla="*/ 2352549 w 3734088"/>
                <a:gd name="connsiteY7" fmla="*/ 1445098 h 2518600"/>
                <a:gd name="connsiteX8" fmla="*/ 2541392 w 3734088"/>
                <a:gd name="connsiteY8" fmla="*/ 1614063 h 2518600"/>
                <a:gd name="connsiteX9" fmla="*/ 3008531 w 3734088"/>
                <a:gd name="connsiteY9" fmla="*/ 2051385 h 2518600"/>
                <a:gd name="connsiteX10" fmla="*/ 3326584 w 3734088"/>
                <a:gd name="connsiteY10" fmla="*/ 2289924 h 2518600"/>
                <a:gd name="connsiteX11" fmla="*/ 3555184 w 3734088"/>
                <a:gd name="connsiteY11" fmla="*/ 2439011 h 2518600"/>
                <a:gd name="connsiteX12" fmla="*/ 3644636 w 3734088"/>
                <a:gd name="connsiteY12" fmla="*/ 2498645 h 2518600"/>
                <a:gd name="connsiteX13" fmla="*/ 3674453 w 3734088"/>
                <a:gd name="connsiteY13" fmla="*/ 2508585 h 2518600"/>
                <a:gd name="connsiteX14" fmla="*/ 3734088 w 3734088"/>
                <a:gd name="connsiteY14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1100218 w 3734088"/>
                <a:gd name="connsiteY2" fmla="*/ 954667 h 2518600"/>
                <a:gd name="connsiteX3" fmla="*/ 1557418 w 3734088"/>
                <a:gd name="connsiteY3" fmla="*/ 699663 h 2518600"/>
                <a:gd name="connsiteX4" fmla="*/ 1686627 w 3734088"/>
                <a:gd name="connsiteY4" fmla="*/ 789115 h 2518600"/>
                <a:gd name="connsiteX5" fmla="*/ 1925166 w 3734088"/>
                <a:gd name="connsiteY5" fmla="*/ 1027654 h 2518600"/>
                <a:gd name="connsiteX6" fmla="*/ 2044436 w 3734088"/>
                <a:gd name="connsiteY6" fmla="*/ 1156863 h 2518600"/>
                <a:gd name="connsiteX7" fmla="*/ 2352549 w 3734088"/>
                <a:gd name="connsiteY7" fmla="*/ 1445098 h 2518600"/>
                <a:gd name="connsiteX8" fmla="*/ 2541392 w 3734088"/>
                <a:gd name="connsiteY8" fmla="*/ 1614063 h 2518600"/>
                <a:gd name="connsiteX9" fmla="*/ 3008531 w 3734088"/>
                <a:gd name="connsiteY9" fmla="*/ 2051385 h 2518600"/>
                <a:gd name="connsiteX10" fmla="*/ 3326584 w 3734088"/>
                <a:gd name="connsiteY10" fmla="*/ 2289924 h 2518600"/>
                <a:gd name="connsiteX11" fmla="*/ 3555184 w 3734088"/>
                <a:gd name="connsiteY11" fmla="*/ 2439011 h 2518600"/>
                <a:gd name="connsiteX12" fmla="*/ 3644636 w 3734088"/>
                <a:gd name="connsiteY12" fmla="*/ 2498645 h 2518600"/>
                <a:gd name="connsiteX13" fmla="*/ 3674453 w 3734088"/>
                <a:gd name="connsiteY13" fmla="*/ 2508585 h 2518600"/>
                <a:gd name="connsiteX14" fmla="*/ 3734088 w 3734088"/>
                <a:gd name="connsiteY14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1100218 w 3734088"/>
                <a:gd name="connsiteY2" fmla="*/ 954667 h 2518600"/>
                <a:gd name="connsiteX3" fmla="*/ 1507959 w 3734088"/>
                <a:gd name="connsiteY3" fmla="*/ 1125228 h 2518600"/>
                <a:gd name="connsiteX4" fmla="*/ 1686627 w 3734088"/>
                <a:gd name="connsiteY4" fmla="*/ 789115 h 2518600"/>
                <a:gd name="connsiteX5" fmla="*/ 1925166 w 3734088"/>
                <a:gd name="connsiteY5" fmla="*/ 1027654 h 2518600"/>
                <a:gd name="connsiteX6" fmla="*/ 2044436 w 3734088"/>
                <a:gd name="connsiteY6" fmla="*/ 1156863 h 2518600"/>
                <a:gd name="connsiteX7" fmla="*/ 2352549 w 3734088"/>
                <a:gd name="connsiteY7" fmla="*/ 1445098 h 2518600"/>
                <a:gd name="connsiteX8" fmla="*/ 2541392 w 3734088"/>
                <a:gd name="connsiteY8" fmla="*/ 1614063 h 2518600"/>
                <a:gd name="connsiteX9" fmla="*/ 3008531 w 3734088"/>
                <a:gd name="connsiteY9" fmla="*/ 2051385 h 2518600"/>
                <a:gd name="connsiteX10" fmla="*/ 3326584 w 3734088"/>
                <a:gd name="connsiteY10" fmla="*/ 2289924 h 2518600"/>
                <a:gd name="connsiteX11" fmla="*/ 3555184 w 3734088"/>
                <a:gd name="connsiteY11" fmla="*/ 2439011 h 2518600"/>
                <a:gd name="connsiteX12" fmla="*/ 3644636 w 3734088"/>
                <a:gd name="connsiteY12" fmla="*/ 2498645 h 2518600"/>
                <a:gd name="connsiteX13" fmla="*/ 3674453 w 3734088"/>
                <a:gd name="connsiteY13" fmla="*/ 2508585 h 2518600"/>
                <a:gd name="connsiteX14" fmla="*/ 3734088 w 3734088"/>
                <a:gd name="connsiteY14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1100218 w 3734088"/>
                <a:gd name="connsiteY2" fmla="*/ 954667 h 2518600"/>
                <a:gd name="connsiteX3" fmla="*/ 1507959 w 3734088"/>
                <a:gd name="connsiteY3" fmla="*/ 1125228 h 2518600"/>
                <a:gd name="connsiteX4" fmla="*/ 1793787 w 3734088"/>
                <a:gd name="connsiteY4" fmla="*/ 1180634 h 2518600"/>
                <a:gd name="connsiteX5" fmla="*/ 1925166 w 3734088"/>
                <a:gd name="connsiteY5" fmla="*/ 1027654 h 2518600"/>
                <a:gd name="connsiteX6" fmla="*/ 2044436 w 3734088"/>
                <a:gd name="connsiteY6" fmla="*/ 1156863 h 2518600"/>
                <a:gd name="connsiteX7" fmla="*/ 2352549 w 3734088"/>
                <a:gd name="connsiteY7" fmla="*/ 1445098 h 2518600"/>
                <a:gd name="connsiteX8" fmla="*/ 2541392 w 3734088"/>
                <a:gd name="connsiteY8" fmla="*/ 1614063 h 2518600"/>
                <a:gd name="connsiteX9" fmla="*/ 3008531 w 3734088"/>
                <a:gd name="connsiteY9" fmla="*/ 2051385 h 2518600"/>
                <a:gd name="connsiteX10" fmla="*/ 3326584 w 3734088"/>
                <a:gd name="connsiteY10" fmla="*/ 2289924 h 2518600"/>
                <a:gd name="connsiteX11" fmla="*/ 3555184 w 3734088"/>
                <a:gd name="connsiteY11" fmla="*/ 2439011 h 2518600"/>
                <a:gd name="connsiteX12" fmla="*/ 3644636 w 3734088"/>
                <a:gd name="connsiteY12" fmla="*/ 2498645 h 2518600"/>
                <a:gd name="connsiteX13" fmla="*/ 3674453 w 3734088"/>
                <a:gd name="connsiteY13" fmla="*/ 2508585 h 2518600"/>
                <a:gd name="connsiteX14" fmla="*/ 3734088 w 3734088"/>
                <a:gd name="connsiteY14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1100218 w 3734088"/>
                <a:gd name="connsiteY2" fmla="*/ 954667 h 2518600"/>
                <a:gd name="connsiteX3" fmla="*/ 1507959 w 3734088"/>
                <a:gd name="connsiteY3" fmla="*/ 1125228 h 2518600"/>
                <a:gd name="connsiteX4" fmla="*/ 1925166 w 3734088"/>
                <a:gd name="connsiteY4" fmla="*/ 1027654 h 2518600"/>
                <a:gd name="connsiteX5" fmla="*/ 2044436 w 3734088"/>
                <a:gd name="connsiteY5" fmla="*/ 1156863 h 2518600"/>
                <a:gd name="connsiteX6" fmla="*/ 2352549 w 3734088"/>
                <a:gd name="connsiteY6" fmla="*/ 1445098 h 2518600"/>
                <a:gd name="connsiteX7" fmla="*/ 2541392 w 3734088"/>
                <a:gd name="connsiteY7" fmla="*/ 1614063 h 2518600"/>
                <a:gd name="connsiteX8" fmla="*/ 3008531 w 3734088"/>
                <a:gd name="connsiteY8" fmla="*/ 2051385 h 2518600"/>
                <a:gd name="connsiteX9" fmla="*/ 3326584 w 3734088"/>
                <a:gd name="connsiteY9" fmla="*/ 2289924 h 2518600"/>
                <a:gd name="connsiteX10" fmla="*/ 3555184 w 3734088"/>
                <a:gd name="connsiteY10" fmla="*/ 2439011 h 2518600"/>
                <a:gd name="connsiteX11" fmla="*/ 3644636 w 3734088"/>
                <a:gd name="connsiteY11" fmla="*/ 2498645 h 2518600"/>
                <a:gd name="connsiteX12" fmla="*/ 3674453 w 3734088"/>
                <a:gd name="connsiteY12" fmla="*/ 2508585 h 2518600"/>
                <a:gd name="connsiteX13" fmla="*/ 3734088 w 3734088"/>
                <a:gd name="connsiteY13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1100218 w 3734088"/>
                <a:gd name="connsiteY2" fmla="*/ 954667 h 2518600"/>
                <a:gd name="connsiteX3" fmla="*/ 1507959 w 3734088"/>
                <a:gd name="connsiteY3" fmla="*/ 1125228 h 2518600"/>
                <a:gd name="connsiteX4" fmla="*/ 2044436 w 3734088"/>
                <a:gd name="connsiteY4" fmla="*/ 1156863 h 2518600"/>
                <a:gd name="connsiteX5" fmla="*/ 2352549 w 3734088"/>
                <a:gd name="connsiteY5" fmla="*/ 1445098 h 2518600"/>
                <a:gd name="connsiteX6" fmla="*/ 2541392 w 3734088"/>
                <a:gd name="connsiteY6" fmla="*/ 1614063 h 2518600"/>
                <a:gd name="connsiteX7" fmla="*/ 3008531 w 3734088"/>
                <a:gd name="connsiteY7" fmla="*/ 2051385 h 2518600"/>
                <a:gd name="connsiteX8" fmla="*/ 3326584 w 3734088"/>
                <a:gd name="connsiteY8" fmla="*/ 2289924 h 2518600"/>
                <a:gd name="connsiteX9" fmla="*/ 3555184 w 3734088"/>
                <a:gd name="connsiteY9" fmla="*/ 2439011 h 2518600"/>
                <a:gd name="connsiteX10" fmla="*/ 3644636 w 3734088"/>
                <a:gd name="connsiteY10" fmla="*/ 2498645 h 2518600"/>
                <a:gd name="connsiteX11" fmla="*/ 3674453 w 3734088"/>
                <a:gd name="connsiteY11" fmla="*/ 2508585 h 2518600"/>
                <a:gd name="connsiteX12" fmla="*/ 3734088 w 3734088"/>
                <a:gd name="connsiteY12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1100218 w 3734088"/>
                <a:gd name="connsiteY2" fmla="*/ 954667 h 2518600"/>
                <a:gd name="connsiteX3" fmla="*/ 1507959 w 3734088"/>
                <a:gd name="connsiteY3" fmla="*/ 1125228 h 2518600"/>
                <a:gd name="connsiteX4" fmla="*/ 2044436 w 3734088"/>
                <a:gd name="connsiteY4" fmla="*/ 1156863 h 2518600"/>
                <a:gd name="connsiteX5" fmla="*/ 2352549 w 3734088"/>
                <a:gd name="connsiteY5" fmla="*/ 1445098 h 2518600"/>
                <a:gd name="connsiteX6" fmla="*/ 2541392 w 3734088"/>
                <a:gd name="connsiteY6" fmla="*/ 1614063 h 2518600"/>
                <a:gd name="connsiteX7" fmla="*/ 3326584 w 3734088"/>
                <a:gd name="connsiteY7" fmla="*/ 2289924 h 2518600"/>
                <a:gd name="connsiteX8" fmla="*/ 3555184 w 3734088"/>
                <a:gd name="connsiteY8" fmla="*/ 2439011 h 2518600"/>
                <a:gd name="connsiteX9" fmla="*/ 3644636 w 3734088"/>
                <a:gd name="connsiteY9" fmla="*/ 2498645 h 2518600"/>
                <a:gd name="connsiteX10" fmla="*/ 3674453 w 3734088"/>
                <a:gd name="connsiteY10" fmla="*/ 2508585 h 2518600"/>
                <a:gd name="connsiteX11" fmla="*/ 3734088 w 3734088"/>
                <a:gd name="connsiteY11" fmla="*/ 2518524 h 2518600"/>
                <a:gd name="connsiteX0" fmla="*/ 0 w 3734088"/>
                <a:gd name="connsiteY0" fmla="*/ 0 h 2518600"/>
                <a:gd name="connsiteX1" fmla="*/ 568594 w 3734088"/>
                <a:gd name="connsiteY1" fmla="*/ 203911 h 2518600"/>
                <a:gd name="connsiteX2" fmla="*/ 1100218 w 3734088"/>
                <a:gd name="connsiteY2" fmla="*/ 954667 h 2518600"/>
                <a:gd name="connsiteX3" fmla="*/ 1507959 w 3734088"/>
                <a:gd name="connsiteY3" fmla="*/ 1125228 h 2518600"/>
                <a:gd name="connsiteX4" fmla="*/ 2044436 w 3734088"/>
                <a:gd name="connsiteY4" fmla="*/ 1156863 h 2518600"/>
                <a:gd name="connsiteX5" fmla="*/ 2352549 w 3734088"/>
                <a:gd name="connsiteY5" fmla="*/ 1445098 h 2518600"/>
                <a:gd name="connsiteX6" fmla="*/ 2541392 w 3734088"/>
                <a:gd name="connsiteY6" fmla="*/ 1614063 h 2518600"/>
                <a:gd name="connsiteX7" fmla="*/ 3244154 w 3734088"/>
                <a:gd name="connsiteY7" fmla="*/ 2264391 h 2518600"/>
                <a:gd name="connsiteX8" fmla="*/ 3555184 w 3734088"/>
                <a:gd name="connsiteY8" fmla="*/ 2439011 h 2518600"/>
                <a:gd name="connsiteX9" fmla="*/ 3644636 w 3734088"/>
                <a:gd name="connsiteY9" fmla="*/ 2498645 h 2518600"/>
                <a:gd name="connsiteX10" fmla="*/ 3674453 w 3734088"/>
                <a:gd name="connsiteY10" fmla="*/ 2508585 h 2518600"/>
                <a:gd name="connsiteX11" fmla="*/ 3734088 w 3734088"/>
                <a:gd name="connsiteY11" fmla="*/ 2518524 h 2518600"/>
                <a:gd name="connsiteX0" fmla="*/ 0 w 3674453"/>
                <a:gd name="connsiteY0" fmla="*/ 0 h 2508585"/>
                <a:gd name="connsiteX1" fmla="*/ 568594 w 3674453"/>
                <a:gd name="connsiteY1" fmla="*/ 203911 h 2508585"/>
                <a:gd name="connsiteX2" fmla="*/ 1100218 w 3674453"/>
                <a:gd name="connsiteY2" fmla="*/ 954667 h 2508585"/>
                <a:gd name="connsiteX3" fmla="*/ 1507959 w 3674453"/>
                <a:gd name="connsiteY3" fmla="*/ 1125228 h 2508585"/>
                <a:gd name="connsiteX4" fmla="*/ 2044436 w 3674453"/>
                <a:gd name="connsiteY4" fmla="*/ 1156863 h 2508585"/>
                <a:gd name="connsiteX5" fmla="*/ 2352549 w 3674453"/>
                <a:gd name="connsiteY5" fmla="*/ 1445098 h 2508585"/>
                <a:gd name="connsiteX6" fmla="*/ 2541392 w 3674453"/>
                <a:gd name="connsiteY6" fmla="*/ 1614063 h 2508585"/>
                <a:gd name="connsiteX7" fmla="*/ 3244154 w 3674453"/>
                <a:gd name="connsiteY7" fmla="*/ 2264391 h 2508585"/>
                <a:gd name="connsiteX8" fmla="*/ 3555184 w 3674453"/>
                <a:gd name="connsiteY8" fmla="*/ 2439011 h 2508585"/>
                <a:gd name="connsiteX9" fmla="*/ 3644636 w 3674453"/>
                <a:gd name="connsiteY9" fmla="*/ 2498645 h 2508585"/>
                <a:gd name="connsiteX10" fmla="*/ 3674453 w 3674453"/>
                <a:gd name="connsiteY10" fmla="*/ 2508585 h 2508585"/>
                <a:gd name="connsiteX0" fmla="*/ 0 w 3644636"/>
                <a:gd name="connsiteY0" fmla="*/ 0 h 2498645"/>
                <a:gd name="connsiteX1" fmla="*/ 568594 w 3644636"/>
                <a:gd name="connsiteY1" fmla="*/ 203911 h 2498645"/>
                <a:gd name="connsiteX2" fmla="*/ 1100218 w 3644636"/>
                <a:gd name="connsiteY2" fmla="*/ 954667 h 2498645"/>
                <a:gd name="connsiteX3" fmla="*/ 1507959 w 3644636"/>
                <a:gd name="connsiteY3" fmla="*/ 1125228 h 2498645"/>
                <a:gd name="connsiteX4" fmla="*/ 2044436 w 3644636"/>
                <a:gd name="connsiteY4" fmla="*/ 1156863 h 2498645"/>
                <a:gd name="connsiteX5" fmla="*/ 2352549 w 3644636"/>
                <a:gd name="connsiteY5" fmla="*/ 1445098 h 2498645"/>
                <a:gd name="connsiteX6" fmla="*/ 2541392 w 3644636"/>
                <a:gd name="connsiteY6" fmla="*/ 1614063 h 2498645"/>
                <a:gd name="connsiteX7" fmla="*/ 3244154 w 3644636"/>
                <a:gd name="connsiteY7" fmla="*/ 2264391 h 2498645"/>
                <a:gd name="connsiteX8" fmla="*/ 3555184 w 3644636"/>
                <a:gd name="connsiteY8" fmla="*/ 2439011 h 2498645"/>
                <a:gd name="connsiteX9" fmla="*/ 3644636 w 3644636"/>
                <a:gd name="connsiteY9" fmla="*/ 2498645 h 2498645"/>
                <a:gd name="connsiteX0" fmla="*/ 0 w 3555184"/>
                <a:gd name="connsiteY0" fmla="*/ 0 h 2439011"/>
                <a:gd name="connsiteX1" fmla="*/ 568594 w 3555184"/>
                <a:gd name="connsiteY1" fmla="*/ 203911 h 2439011"/>
                <a:gd name="connsiteX2" fmla="*/ 1100218 w 3555184"/>
                <a:gd name="connsiteY2" fmla="*/ 954667 h 2439011"/>
                <a:gd name="connsiteX3" fmla="*/ 1507959 w 3555184"/>
                <a:gd name="connsiteY3" fmla="*/ 1125228 h 2439011"/>
                <a:gd name="connsiteX4" fmla="*/ 2044436 w 3555184"/>
                <a:gd name="connsiteY4" fmla="*/ 1156863 h 2439011"/>
                <a:gd name="connsiteX5" fmla="*/ 2352549 w 3555184"/>
                <a:gd name="connsiteY5" fmla="*/ 1445098 h 2439011"/>
                <a:gd name="connsiteX6" fmla="*/ 2541392 w 3555184"/>
                <a:gd name="connsiteY6" fmla="*/ 1614063 h 2439011"/>
                <a:gd name="connsiteX7" fmla="*/ 3244154 w 3555184"/>
                <a:gd name="connsiteY7" fmla="*/ 2264391 h 2439011"/>
                <a:gd name="connsiteX8" fmla="*/ 3555184 w 3555184"/>
                <a:gd name="connsiteY8" fmla="*/ 2439011 h 2439011"/>
                <a:gd name="connsiteX0" fmla="*/ 0 w 3244154"/>
                <a:gd name="connsiteY0" fmla="*/ 0 h 2264391"/>
                <a:gd name="connsiteX1" fmla="*/ 568594 w 3244154"/>
                <a:gd name="connsiteY1" fmla="*/ 203911 h 2264391"/>
                <a:gd name="connsiteX2" fmla="*/ 1100218 w 3244154"/>
                <a:gd name="connsiteY2" fmla="*/ 954667 h 2264391"/>
                <a:gd name="connsiteX3" fmla="*/ 1507959 w 3244154"/>
                <a:gd name="connsiteY3" fmla="*/ 1125228 h 2264391"/>
                <a:gd name="connsiteX4" fmla="*/ 2044436 w 3244154"/>
                <a:gd name="connsiteY4" fmla="*/ 1156863 h 2264391"/>
                <a:gd name="connsiteX5" fmla="*/ 2352549 w 3244154"/>
                <a:gd name="connsiteY5" fmla="*/ 1445098 h 2264391"/>
                <a:gd name="connsiteX6" fmla="*/ 2541392 w 3244154"/>
                <a:gd name="connsiteY6" fmla="*/ 1614063 h 2264391"/>
                <a:gd name="connsiteX7" fmla="*/ 3244154 w 3244154"/>
                <a:gd name="connsiteY7" fmla="*/ 2264391 h 2264391"/>
                <a:gd name="connsiteX0" fmla="*/ 0 w 2541392"/>
                <a:gd name="connsiteY0" fmla="*/ 0 h 1614063"/>
                <a:gd name="connsiteX1" fmla="*/ 568594 w 2541392"/>
                <a:gd name="connsiteY1" fmla="*/ 203911 h 1614063"/>
                <a:gd name="connsiteX2" fmla="*/ 1100218 w 2541392"/>
                <a:gd name="connsiteY2" fmla="*/ 954667 h 1614063"/>
                <a:gd name="connsiteX3" fmla="*/ 1507959 w 2541392"/>
                <a:gd name="connsiteY3" fmla="*/ 1125228 h 1614063"/>
                <a:gd name="connsiteX4" fmla="*/ 2044436 w 2541392"/>
                <a:gd name="connsiteY4" fmla="*/ 1156863 h 1614063"/>
                <a:gd name="connsiteX5" fmla="*/ 2352549 w 2541392"/>
                <a:gd name="connsiteY5" fmla="*/ 1445098 h 1614063"/>
                <a:gd name="connsiteX6" fmla="*/ 2541392 w 2541392"/>
                <a:gd name="connsiteY6" fmla="*/ 1614063 h 1614063"/>
                <a:gd name="connsiteX0" fmla="*/ 0 w 2352549"/>
                <a:gd name="connsiteY0" fmla="*/ 0 h 1445098"/>
                <a:gd name="connsiteX1" fmla="*/ 568594 w 2352549"/>
                <a:gd name="connsiteY1" fmla="*/ 203911 h 1445098"/>
                <a:gd name="connsiteX2" fmla="*/ 1100218 w 2352549"/>
                <a:gd name="connsiteY2" fmla="*/ 954667 h 1445098"/>
                <a:gd name="connsiteX3" fmla="*/ 1507959 w 2352549"/>
                <a:gd name="connsiteY3" fmla="*/ 1125228 h 1445098"/>
                <a:gd name="connsiteX4" fmla="*/ 2044436 w 2352549"/>
                <a:gd name="connsiteY4" fmla="*/ 1156863 h 1445098"/>
                <a:gd name="connsiteX5" fmla="*/ 2352549 w 2352549"/>
                <a:gd name="connsiteY5" fmla="*/ 1445098 h 1445098"/>
                <a:gd name="connsiteX0" fmla="*/ 0 w 2044435"/>
                <a:gd name="connsiteY0" fmla="*/ 0 h 1156863"/>
                <a:gd name="connsiteX1" fmla="*/ 568594 w 2044435"/>
                <a:gd name="connsiteY1" fmla="*/ 203911 h 1156863"/>
                <a:gd name="connsiteX2" fmla="*/ 1100218 w 2044435"/>
                <a:gd name="connsiteY2" fmla="*/ 954667 h 1156863"/>
                <a:gd name="connsiteX3" fmla="*/ 1507959 w 2044435"/>
                <a:gd name="connsiteY3" fmla="*/ 1125228 h 1156863"/>
                <a:gd name="connsiteX4" fmla="*/ 2044436 w 2044435"/>
                <a:gd name="connsiteY4" fmla="*/ 1156863 h 1156863"/>
                <a:gd name="connsiteX0" fmla="*/ 0 w 2266997"/>
                <a:gd name="connsiteY0" fmla="*/ 0 h 1548382"/>
                <a:gd name="connsiteX1" fmla="*/ 568594 w 2266997"/>
                <a:gd name="connsiteY1" fmla="*/ 203911 h 1548382"/>
                <a:gd name="connsiteX2" fmla="*/ 1100218 w 2266997"/>
                <a:gd name="connsiteY2" fmla="*/ 954667 h 1548382"/>
                <a:gd name="connsiteX3" fmla="*/ 1507959 w 2266997"/>
                <a:gd name="connsiteY3" fmla="*/ 1125228 h 1548382"/>
                <a:gd name="connsiteX4" fmla="*/ 2266997 w 2266997"/>
                <a:gd name="connsiteY4" fmla="*/ 1548382 h 1548382"/>
                <a:gd name="connsiteX0" fmla="*/ 0 w 2159838"/>
                <a:gd name="connsiteY0" fmla="*/ 0 h 1505826"/>
                <a:gd name="connsiteX1" fmla="*/ 568594 w 2159838"/>
                <a:gd name="connsiteY1" fmla="*/ 203911 h 1505826"/>
                <a:gd name="connsiteX2" fmla="*/ 1100218 w 2159838"/>
                <a:gd name="connsiteY2" fmla="*/ 954667 h 1505826"/>
                <a:gd name="connsiteX3" fmla="*/ 1507959 w 2159838"/>
                <a:gd name="connsiteY3" fmla="*/ 1125228 h 1505826"/>
                <a:gd name="connsiteX4" fmla="*/ 2159838 w 2159838"/>
                <a:gd name="connsiteY4" fmla="*/ 1505826 h 1505826"/>
                <a:gd name="connsiteX0" fmla="*/ 0 w 2201053"/>
                <a:gd name="connsiteY0" fmla="*/ 0 h 1131134"/>
                <a:gd name="connsiteX1" fmla="*/ 568594 w 2201053"/>
                <a:gd name="connsiteY1" fmla="*/ 203911 h 1131134"/>
                <a:gd name="connsiteX2" fmla="*/ 1100218 w 2201053"/>
                <a:gd name="connsiteY2" fmla="*/ 954667 h 1131134"/>
                <a:gd name="connsiteX3" fmla="*/ 1507959 w 2201053"/>
                <a:gd name="connsiteY3" fmla="*/ 1125228 h 1131134"/>
                <a:gd name="connsiteX4" fmla="*/ 2201053 w 2201053"/>
                <a:gd name="connsiteY4" fmla="*/ 1122818 h 1131134"/>
                <a:gd name="connsiteX0" fmla="*/ 0 w 2201053"/>
                <a:gd name="connsiteY0" fmla="*/ 0 h 1255468"/>
                <a:gd name="connsiteX1" fmla="*/ 568594 w 2201053"/>
                <a:gd name="connsiteY1" fmla="*/ 203911 h 1255468"/>
                <a:gd name="connsiteX2" fmla="*/ 1100218 w 2201053"/>
                <a:gd name="connsiteY2" fmla="*/ 954667 h 1255468"/>
                <a:gd name="connsiteX3" fmla="*/ 1442015 w 2201053"/>
                <a:gd name="connsiteY3" fmla="*/ 1252897 h 1255468"/>
                <a:gd name="connsiteX4" fmla="*/ 2201053 w 2201053"/>
                <a:gd name="connsiteY4" fmla="*/ 1122818 h 1255468"/>
                <a:gd name="connsiteX0" fmla="*/ 0 w 2201053"/>
                <a:gd name="connsiteY0" fmla="*/ 0 h 1255468"/>
                <a:gd name="connsiteX1" fmla="*/ 568594 w 2201053"/>
                <a:gd name="connsiteY1" fmla="*/ 203911 h 1255468"/>
                <a:gd name="connsiteX2" fmla="*/ 906373 w 2201053"/>
                <a:gd name="connsiteY2" fmla="*/ 623544 h 1255468"/>
                <a:gd name="connsiteX3" fmla="*/ 1100218 w 2201053"/>
                <a:gd name="connsiteY3" fmla="*/ 954667 h 1255468"/>
                <a:gd name="connsiteX4" fmla="*/ 1442015 w 2201053"/>
                <a:gd name="connsiteY4" fmla="*/ 1252897 h 1255468"/>
                <a:gd name="connsiteX5" fmla="*/ 2201053 w 2201053"/>
                <a:gd name="connsiteY5" fmla="*/ 1122818 h 1255468"/>
                <a:gd name="connsiteX0" fmla="*/ 0 w 2201053"/>
                <a:gd name="connsiteY0" fmla="*/ 0 h 1258503"/>
                <a:gd name="connsiteX1" fmla="*/ 568594 w 2201053"/>
                <a:gd name="connsiteY1" fmla="*/ 203911 h 1258503"/>
                <a:gd name="connsiteX2" fmla="*/ 906373 w 2201053"/>
                <a:gd name="connsiteY2" fmla="*/ 623544 h 1258503"/>
                <a:gd name="connsiteX3" fmla="*/ 1083732 w 2201053"/>
                <a:gd name="connsiteY3" fmla="*/ 861043 h 1258503"/>
                <a:gd name="connsiteX4" fmla="*/ 1442015 w 2201053"/>
                <a:gd name="connsiteY4" fmla="*/ 1252897 h 1258503"/>
                <a:gd name="connsiteX5" fmla="*/ 2201053 w 2201053"/>
                <a:gd name="connsiteY5" fmla="*/ 1122818 h 1258503"/>
                <a:gd name="connsiteX0" fmla="*/ 0 w 2201053"/>
                <a:gd name="connsiteY0" fmla="*/ 0 h 1192484"/>
                <a:gd name="connsiteX1" fmla="*/ 568594 w 2201053"/>
                <a:gd name="connsiteY1" fmla="*/ 203911 h 1192484"/>
                <a:gd name="connsiteX2" fmla="*/ 906373 w 2201053"/>
                <a:gd name="connsiteY2" fmla="*/ 623544 h 1192484"/>
                <a:gd name="connsiteX3" fmla="*/ 1083732 w 2201053"/>
                <a:gd name="connsiteY3" fmla="*/ 861043 h 1192484"/>
                <a:gd name="connsiteX4" fmla="*/ 1507960 w 2201053"/>
                <a:gd name="connsiteY4" fmla="*/ 1184807 h 1192484"/>
                <a:gd name="connsiteX5" fmla="*/ 2201053 w 2201053"/>
                <a:gd name="connsiteY5" fmla="*/ 1122818 h 1192484"/>
                <a:gd name="connsiteX0" fmla="*/ 0 w 2201053"/>
                <a:gd name="connsiteY0" fmla="*/ 0 h 1192484"/>
                <a:gd name="connsiteX1" fmla="*/ 568594 w 2201053"/>
                <a:gd name="connsiteY1" fmla="*/ 203911 h 1192484"/>
                <a:gd name="connsiteX2" fmla="*/ 906373 w 2201053"/>
                <a:gd name="connsiteY2" fmla="*/ 623544 h 1192484"/>
                <a:gd name="connsiteX3" fmla="*/ 1083732 w 2201053"/>
                <a:gd name="connsiteY3" fmla="*/ 861043 h 1192484"/>
                <a:gd name="connsiteX4" fmla="*/ 1507960 w 2201053"/>
                <a:gd name="connsiteY4" fmla="*/ 1184807 h 1192484"/>
                <a:gd name="connsiteX5" fmla="*/ 2201053 w 2201053"/>
                <a:gd name="connsiteY5" fmla="*/ 1122818 h 1192484"/>
                <a:gd name="connsiteX0" fmla="*/ 0 w 2201053"/>
                <a:gd name="connsiteY0" fmla="*/ 0 h 1192484"/>
                <a:gd name="connsiteX1" fmla="*/ 568594 w 2201053"/>
                <a:gd name="connsiteY1" fmla="*/ 203911 h 1192484"/>
                <a:gd name="connsiteX2" fmla="*/ 906373 w 2201053"/>
                <a:gd name="connsiteY2" fmla="*/ 623544 h 1192484"/>
                <a:gd name="connsiteX3" fmla="*/ 1083732 w 2201053"/>
                <a:gd name="connsiteY3" fmla="*/ 861043 h 1192484"/>
                <a:gd name="connsiteX4" fmla="*/ 1507960 w 2201053"/>
                <a:gd name="connsiteY4" fmla="*/ 1184807 h 1192484"/>
                <a:gd name="connsiteX5" fmla="*/ 2201053 w 2201053"/>
                <a:gd name="connsiteY5" fmla="*/ 1122818 h 1192484"/>
                <a:gd name="connsiteX0" fmla="*/ 0 w 2201053"/>
                <a:gd name="connsiteY0" fmla="*/ 0 h 1192484"/>
                <a:gd name="connsiteX1" fmla="*/ 568594 w 2201053"/>
                <a:gd name="connsiteY1" fmla="*/ 203911 h 1192484"/>
                <a:gd name="connsiteX2" fmla="*/ 906373 w 2201053"/>
                <a:gd name="connsiteY2" fmla="*/ 623544 h 1192484"/>
                <a:gd name="connsiteX3" fmla="*/ 1083732 w 2201053"/>
                <a:gd name="connsiteY3" fmla="*/ 861043 h 1192484"/>
                <a:gd name="connsiteX4" fmla="*/ 1507960 w 2201053"/>
                <a:gd name="connsiteY4" fmla="*/ 1184807 h 1192484"/>
                <a:gd name="connsiteX5" fmla="*/ 2201053 w 2201053"/>
                <a:gd name="connsiteY5" fmla="*/ 1122818 h 1192484"/>
                <a:gd name="connsiteX0" fmla="*/ 0 w 2201053"/>
                <a:gd name="connsiteY0" fmla="*/ 0 h 1192484"/>
                <a:gd name="connsiteX1" fmla="*/ 568594 w 2201053"/>
                <a:gd name="connsiteY1" fmla="*/ 203911 h 1192484"/>
                <a:gd name="connsiteX2" fmla="*/ 906373 w 2201053"/>
                <a:gd name="connsiteY2" fmla="*/ 623544 h 1192484"/>
                <a:gd name="connsiteX3" fmla="*/ 1083732 w 2201053"/>
                <a:gd name="connsiteY3" fmla="*/ 861043 h 1192484"/>
                <a:gd name="connsiteX4" fmla="*/ 1507960 w 2201053"/>
                <a:gd name="connsiteY4" fmla="*/ 1184807 h 1192484"/>
                <a:gd name="connsiteX5" fmla="*/ 2201053 w 2201053"/>
                <a:gd name="connsiteY5" fmla="*/ 1122818 h 1192484"/>
                <a:gd name="connsiteX0" fmla="*/ 0 w 2201053"/>
                <a:gd name="connsiteY0" fmla="*/ 0 h 1192484"/>
                <a:gd name="connsiteX1" fmla="*/ 230446 w 2201053"/>
                <a:gd name="connsiteY1" fmla="*/ 146912 h 1192484"/>
                <a:gd name="connsiteX2" fmla="*/ 568594 w 2201053"/>
                <a:gd name="connsiteY2" fmla="*/ 203911 h 1192484"/>
                <a:gd name="connsiteX3" fmla="*/ 906373 w 2201053"/>
                <a:gd name="connsiteY3" fmla="*/ 623544 h 1192484"/>
                <a:gd name="connsiteX4" fmla="*/ 1083732 w 2201053"/>
                <a:gd name="connsiteY4" fmla="*/ 861043 h 1192484"/>
                <a:gd name="connsiteX5" fmla="*/ 1507960 w 2201053"/>
                <a:gd name="connsiteY5" fmla="*/ 1184807 h 1192484"/>
                <a:gd name="connsiteX6" fmla="*/ 2201053 w 2201053"/>
                <a:gd name="connsiteY6" fmla="*/ 1122818 h 1192484"/>
                <a:gd name="connsiteX0" fmla="*/ 0 w 2201053"/>
                <a:gd name="connsiteY0" fmla="*/ 0 h 1192484"/>
                <a:gd name="connsiteX1" fmla="*/ 244185 w 2201053"/>
                <a:gd name="connsiteY1" fmla="*/ 61800 h 1192484"/>
                <a:gd name="connsiteX2" fmla="*/ 568594 w 2201053"/>
                <a:gd name="connsiteY2" fmla="*/ 203911 h 1192484"/>
                <a:gd name="connsiteX3" fmla="*/ 906373 w 2201053"/>
                <a:gd name="connsiteY3" fmla="*/ 623544 h 1192484"/>
                <a:gd name="connsiteX4" fmla="*/ 1083732 w 2201053"/>
                <a:gd name="connsiteY4" fmla="*/ 861043 h 1192484"/>
                <a:gd name="connsiteX5" fmla="*/ 1507960 w 2201053"/>
                <a:gd name="connsiteY5" fmla="*/ 1184807 h 1192484"/>
                <a:gd name="connsiteX6" fmla="*/ 2201053 w 2201053"/>
                <a:gd name="connsiteY6" fmla="*/ 1122818 h 1192484"/>
                <a:gd name="connsiteX0" fmla="*/ 0 w 2194184"/>
                <a:gd name="connsiteY0" fmla="*/ 0 h 1157020"/>
                <a:gd name="connsiteX1" fmla="*/ 237316 w 2194184"/>
                <a:gd name="connsiteY1" fmla="*/ 26336 h 1157020"/>
                <a:gd name="connsiteX2" fmla="*/ 561725 w 2194184"/>
                <a:gd name="connsiteY2" fmla="*/ 168447 h 1157020"/>
                <a:gd name="connsiteX3" fmla="*/ 899504 w 2194184"/>
                <a:gd name="connsiteY3" fmla="*/ 588080 h 1157020"/>
                <a:gd name="connsiteX4" fmla="*/ 1076863 w 2194184"/>
                <a:gd name="connsiteY4" fmla="*/ 825579 h 1157020"/>
                <a:gd name="connsiteX5" fmla="*/ 1501091 w 2194184"/>
                <a:gd name="connsiteY5" fmla="*/ 1149343 h 1157020"/>
                <a:gd name="connsiteX6" fmla="*/ 2194184 w 2194184"/>
                <a:gd name="connsiteY6" fmla="*/ 1087354 h 1157020"/>
                <a:gd name="connsiteX0" fmla="*/ 0 w 2194184"/>
                <a:gd name="connsiteY0" fmla="*/ 0 h 1157020"/>
                <a:gd name="connsiteX1" fmla="*/ 237316 w 2194184"/>
                <a:gd name="connsiteY1" fmla="*/ 26336 h 1157020"/>
                <a:gd name="connsiteX2" fmla="*/ 349970 w 2194184"/>
                <a:gd name="connsiteY2" fmla="*/ 186632 h 1157020"/>
                <a:gd name="connsiteX3" fmla="*/ 561725 w 2194184"/>
                <a:gd name="connsiteY3" fmla="*/ 168447 h 1157020"/>
                <a:gd name="connsiteX4" fmla="*/ 899504 w 2194184"/>
                <a:gd name="connsiteY4" fmla="*/ 588080 h 1157020"/>
                <a:gd name="connsiteX5" fmla="*/ 1076863 w 2194184"/>
                <a:gd name="connsiteY5" fmla="*/ 825579 h 1157020"/>
                <a:gd name="connsiteX6" fmla="*/ 1501091 w 2194184"/>
                <a:gd name="connsiteY6" fmla="*/ 1149343 h 1157020"/>
                <a:gd name="connsiteX7" fmla="*/ 2194184 w 2194184"/>
                <a:gd name="connsiteY7" fmla="*/ 1087354 h 1157020"/>
                <a:gd name="connsiteX0" fmla="*/ 0 w 2194184"/>
                <a:gd name="connsiteY0" fmla="*/ 0 h 1157020"/>
                <a:gd name="connsiteX1" fmla="*/ 223577 w 2194184"/>
                <a:gd name="connsiteY1" fmla="*/ 54707 h 1157020"/>
                <a:gd name="connsiteX2" fmla="*/ 349970 w 2194184"/>
                <a:gd name="connsiteY2" fmla="*/ 186632 h 1157020"/>
                <a:gd name="connsiteX3" fmla="*/ 561725 w 2194184"/>
                <a:gd name="connsiteY3" fmla="*/ 168447 h 1157020"/>
                <a:gd name="connsiteX4" fmla="*/ 899504 w 2194184"/>
                <a:gd name="connsiteY4" fmla="*/ 588080 h 1157020"/>
                <a:gd name="connsiteX5" fmla="*/ 1076863 w 2194184"/>
                <a:gd name="connsiteY5" fmla="*/ 825579 h 1157020"/>
                <a:gd name="connsiteX6" fmla="*/ 1501091 w 2194184"/>
                <a:gd name="connsiteY6" fmla="*/ 1149343 h 1157020"/>
                <a:gd name="connsiteX7" fmla="*/ 2194184 w 2194184"/>
                <a:gd name="connsiteY7" fmla="*/ 1087354 h 1157020"/>
                <a:gd name="connsiteX0" fmla="*/ 0 w 2194184"/>
                <a:gd name="connsiteY0" fmla="*/ 0 h 1157020"/>
                <a:gd name="connsiteX1" fmla="*/ 223577 w 2194184"/>
                <a:gd name="connsiteY1" fmla="*/ 54707 h 1157020"/>
                <a:gd name="connsiteX2" fmla="*/ 349970 w 2194184"/>
                <a:gd name="connsiteY2" fmla="*/ 186632 h 1157020"/>
                <a:gd name="connsiteX3" fmla="*/ 561725 w 2194184"/>
                <a:gd name="connsiteY3" fmla="*/ 168447 h 1157020"/>
                <a:gd name="connsiteX4" fmla="*/ 899504 w 2194184"/>
                <a:gd name="connsiteY4" fmla="*/ 588080 h 1157020"/>
                <a:gd name="connsiteX5" fmla="*/ 1076863 w 2194184"/>
                <a:gd name="connsiteY5" fmla="*/ 825579 h 1157020"/>
                <a:gd name="connsiteX6" fmla="*/ 1501091 w 2194184"/>
                <a:gd name="connsiteY6" fmla="*/ 1149343 h 1157020"/>
                <a:gd name="connsiteX7" fmla="*/ 2194184 w 2194184"/>
                <a:gd name="connsiteY7" fmla="*/ 1087354 h 1157020"/>
                <a:gd name="connsiteX0" fmla="*/ 0 w 2194184"/>
                <a:gd name="connsiteY0" fmla="*/ 0 h 1157020"/>
                <a:gd name="connsiteX1" fmla="*/ 223577 w 2194184"/>
                <a:gd name="connsiteY1" fmla="*/ 54707 h 1157020"/>
                <a:gd name="connsiteX2" fmla="*/ 349970 w 2194184"/>
                <a:gd name="connsiteY2" fmla="*/ 186632 h 1157020"/>
                <a:gd name="connsiteX3" fmla="*/ 561725 w 2194184"/>
                <a:gd name="connsiteY3" fmla="*/ 168447 h 1157020"/>
                <a:gd name="connsiteX4" fmla="*/ 899504 w 2194184"/>
                <a:gd name="connsiteY4" fmla="*/ 588080 h 1157020"/>
                <a:gd name="connsiteX5" fmla="*/ 1076863 w 2194184"/>
                <a:gd name="connsiteY5" fmla="*/ 825579 h 1157020"/>
                <a:gd name="connsiteX6" fmla="*/ 1501091 w 2194184"/>
                <a:gd name="connsiteY6" fmla="*/ 1149343 h 1157020"/>
                <a:gd name="connsiteX7" fmla="*/ 2194184 w 2194184"/>
                <a:gd name="connsiteY7" fmla="*/ 1087354 h 1157020"/>
                <a:gd name="connsiteX0" fmla="*/ 0 w 2194184"/>
                <a:gd name="connsiteY0" fmla="*/ 0 h 1157020"/>
                <a:gd name="connsiteX1" fmla="*/ 223577 w 2194184"/>
                <a:gd name="connsiteY1" fmla="*/ 54707 h 1157020"/>
                <a:gd name="connsiteX2" fmla="*/ 349970 w 2194184"/>
                <a:gd name="connsiteY2" fmla="*/ 186632 h 1157020"/>
                <a:gd name="connsiteX3" fmla="*/ 561725 w 2194184"/>
                <a:gd name="connsiteY3" fmla="*/ 168447 h 1157020"/>
                <a:gd name="connsiteX4" fmla="*/ 899504 w 2194184"/>
                <a:gd name="connsiteY4" fmla="*/ 588080 h 1157020"/>
                <a:gd name="connsiteX5" fmla="*/ 1076863 w 2194184"/>
                <a:gd name="connsiteY5" fmla="*/ 825579 h 1157020"/>
                <a:gd name="connsiteX6" fmla="*/ 1501091 w 2194184"/>
                <a:gd name="connsiteY6" fmla="*/ 1149343 h 1157020"/>
                <a:gd name="connsiteX7" fmla="*/ 2194184 w 2194184"/>
                <a:gd name="connsiteY7" fmla="*/ 1087354 h 1157020"/>
                <a:gd name="connsiteX0" fmla="*/ 0 w 2194184"/>
                <a:gd name="connsiteY0" fmla="*/ 0 h 1157020"/>
                <a:gd name="connsiteX1" fmla="*/ 223577 w 2194184"/>
                <a:gd name="connsiteY1" fmla="*/ 54707 h 1157020"/>
                <a:gd name="connsiteX2" fmla="*/ 349970 w 2194184"/>
                <a:gd name="connsiteY2" fmla="*/ 186632 h 1157020"/>
                <a:gd name="connsiteX3" fmla="*/ 446138 w 2194184"/>
                <a:gd name="connsiteY3" fmla="*/ 165354 h 1157020"/>
                <a:gd name="connsiteX4" fmla="*/ 561725 w 2194184"/>
                <a:gd name="connsiteY4" fmla="*/ 168447 h 1157020"/>
                <a:gd name="connsiteX5" fmla="*/ 899504 w 2194184"/>
                <a:gd name="connsiteY5" fmla="*/ 588080 h 1157020"/>
                <a:gd name="connsiteX6" fmla="*/ 1076863 w 2194184"/>
                <a:gd name="connsiteY6" fmla="*/ 825579 h 1157020"/>
                <a:gd name="connsiteX7" fmla="*/ 1501091 w 2194184"/>
                <a:gd name="connsiteY7" fmla="*/ 1149343 h 1157020"/>
                <a:gd name="connsiteX8" fmla="*/ 2194184 w 2194184"/>
                <a:gd name="connsiteY8" fmla="*/ 1087354 h 1157020"/>
                <a:gd name="connsiteX0" fmla="*/ 0 w 2194184"/>
                <a:gd name="connsiteY0" fmla="*/ 0 h 1157020"/>
                <a:gd name="connsiteX1" fmla="*/ 223577 w 2194184"/>
                <a:gd name="connsiteY1" fmla="*/ 54707 h 1157020"/>
                <a:gd name="connsiteX2" fmla="*/ 315624 w 2194184"/>
                <a:gd name="connsiteY2" fmla="*/ 158261 h 1157020"/>
                <a:gd name="connsiteX3" fmla="*/ 446138 w 2194184"/>
                <a:gd name="connsiteY3" fmla="*/ 165354 h 1157020"/>
                <a:gd name="connsiteX4" fmla="*/ 561725 w 2194184"/>
                <a:gd name="connsiteY4" fmla="*/ 168447 h 1157020"/>
                <a:gd name="connsiteX5" fmla="*/ 899504 w 2194184"/>
                <a:gd name="connsiteY5" fmla="*/ 588080 h 1157020"/>
                <a:gd name="connsiteX6" fmla="*/ 1076863 w 2194184"/>
                <a:gd name="connsiteY6" fmla="*/ 825579 h 1157020"/>
                <a:gd name="connsiteX7" fmla="*/ 1501091 w 2194184"/>
                <a:gd name="connsiteY7" fmla="*/ 1149343 h 1157020"/>
                <a:gd name="connsiteX8" fmla="*/ 2194184 w 2194184"/>
                <a:gd name="connsiteY8" fmla="*/ 1087354 h 1157020"/>
                <a:gd name="connsiteX0" fmla="*/ 0 w 2194184"/>
                <a:gd name="connsiteY0" fmla="*/ 0 h 1157020"/>
                <a:gd name="connsiteX1" fmla="*/ 223577 w 2194184"/>
                <a:gd name="connsiteY1" fmla="*/ 54707 h 1157020"/>
                <a:gd name="connsiteX2" fmla="*/ 315624 w 2194184"/>
                <a:gd name="connsiteY2" fmla="*/ 158261 h 1157020"/>
                <a:gd name="connsiteX3" fmla="*/ 446138 w 2194184"/>
                <a:gd name="connsiteY3" fmla="*/ 207910 h 1157020"/>
                <a:gd name="connsiteX4" fmla="*/ 561725 w 2194184"/>
                <a:gd name="connsiteY4" fmla="*/ 168447 h 1157020"/>
                <a:gd name="connsiteX5" fmla="*/ 899504 w 2194184"/>
                <a:gd name="connsiteY5" fmla="*/ 588080 h 1157020"/>
                <a:gd name="connsiteX6" fmla="*/ 1076863 w 2194184"/>
                <a:gd name="connsiteY6" fmla="*/ 825579 h 1157020"/>
                <a:gd name="connsiteX7" fmla="*/ 1501091 w 2194184"/>
                <a:gd name="connsiteY7" fmla="*/ 1149343 h 1157020"/>
                <a:gd name="connsiteX8" fmla="*/ 2194184 w 2194184"/>
                <a:gd name="connsiteY8" fmla="*/ 1087354 h 1157020"/>
                <a:gd name="connsiteX0" fmla="*/ 0 w 2194184"/>
                <a:gd name="connsiteY0" fmla="*/ 0 h 1157020"/>
                <a:gd name="connsiteX1" fmla="*/ 223577 w 2194184"/>
                <a:gd name="connsiteY1" fmla="*/ 54707 h 1157020"/>
                <a:gd name="connsiteX2" fmla="*/ 288147 w 2194184"/>
                <a:gd name="connsiteY2" fmla="*/ 172446 h 1157020"/>
                <a:gd name="connsiteX3" fmla="*/ 446138 w 2194184"/>
                <a:gd name="connsiteY3" fmla="*/ 207910 h 1157020"/>
                <a:gd name="connsiteX4" fmla="*/ 561725 w 2194184"/>
                <a:gd name="connsiteY4" fmla="*/ 168447 h 1157020"/>
                <a:gd name="connsiteX5" fmla="*/ 899504 w 2194184"/>
                <a:gd name="connsiteY5" fmla="*/ 588080 h 1157020"/>
                <a:gd name="connsiteX6" fmla="*/ 1076863 w 2194184"/>
                <a:gd name="connsiteY6" fmla="*/ 825579 h 1157020"/>
                <a:gd name="connsiteX7" fmla="*/ 1501091 w 2194184"/>
                <a:gd name="connsiteY7" fmla="*/ 1149343 h 1157020"/>
                <a:gd name="connsiteX8" fmla="*/ 2194184 w 2194184"/>
                <a:gd name="connsiteY8" fmla="*/ 1087354 h 1157020"/>
                <a:gd name="connsiteX0" fmla="*/ 0 w 2194184"/>
                <a:gd name="connsiteY0" fmla="*/ 0 h 1157020"/>
                <a:gd name="connsiteX1" fmla="*/ 223577 w 2194184"/>
                <a:gd name="connsiteY1" fmla="*/ 54707 h 1157020"/>
                <a:gd name="connsiteX2" fmla="*/ 288147 w 2194184"/>
                <a:gd name="connsiteY2" fmla="*/ 172446 h 1157020"/>
                <a:gd name="connsiteX3" fmla="*/ 446138 w 2194184"/>
                <a:gd name="connsiteY3" fmla="*/ 207910 h 1157020"/>
                <a:gd name="connsiteX4" fmla="*/ 899504 w 2194184"/>
                <a:gd name="connsiteY4" fmla="*/ 588080 h 1157020"/>
                <a:gd name="connsiteX5" fmla="*/ 1076863 w 2194184"/>
                <a:gd name="connsiteY5" fmla="*/ 825579 h 1157020"/>
                <a:gd name="connsiteX6" fmla="*/ 1501091 w 2194184"/>
                <a:gd name="connsiteY6" fmla="*/ 1149343 h 1157020"/>
                <a:gd name="connsiteX7" fmla="*/ 2194184 w 2194184"/>
                <a:gd name="connsiteY7" fmla="*/ 1087354 h 115702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88147 w 2194184"/>
                <a:gd name="connsiteY2" fmla="*/ 172446 h 1150260"/>
                <a:gd name="connsiteX3" fmla="*/ 446138 w 2194184"/>
                <a:gd name="connsiteY3" fmla="*/ 207910 h 1150260"/>
                <a:gd name="connsiteX4" fmla="*/ 899504 w 2194184"/>
                <a:gd name="connsiteY4" fmla="*/ 588080 h 1150260"/>
                <a:gd name="connsiteX5" fmla="*/ 1056256 w 2194184"/>
                <a:gd name="connsiteY5" fmla="*/ 1009990 h 1150260"/>
                <a:gd name="connsiteX6" fmla="*/ 1501091 w 2194184"/>
                <a:gd name="connsiteY6" fmla="*/ 1149343 h 1150260"/>
                <a:gd name="connsiteX7" fmla="*/ 2194184 w 2194184"/>
                <a:gd name="connsiteY7" fmla="*/ 1087354 h 115026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88147 w 2194184"/>
                <a:gd name="connsiteY2" fmla="*/ 172446 h 1150260"/>
                <a:gd name="connsiteX3" fmla="*/ 446138 w 2194184"/>
                <a:gd name="connsiteY3" fmla="*/ 207910 h 1150260"/>
                <a:gd name="connsiteX4" fmla="*/ 789597 w 2194184"/>
                <a:gd name="connsiteY4" fmla="*/ 694471 h 1150260"/>
                <a:gd name="connsiteX5" fmla="*/ 1056256 w 2194184"/>
                <a:gd name="connsiteY5" fmla="*/ 1009990 h 1150260"/>
                <a:gd name="connsiteX6" fmla="*/ 1501091 w 2194184"/>
                <a:gd name="connsiteY6" fmla="*/ 1149343 h 1150260"/>
                <a:gd name="connsiteX7" fmla="*/ 2194184 w 2194184"/>
                <a:gd name="connsiteY7" fmla="*/ 1087354 h 115026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88147 w 2194184"/>
                <a:gd name="connsiteY2" fmla="*/ 172446 h 1150260"/>
                <a:gd name="connsiteX3" fmla="*/ 521699 w 2194184"/>
                <a:gd name="connsiteY3" fmla="*/ 300116 h 1150260"/>
                <a:gd name="connsiteX4" fmla="*/ 789597 w 2194184"/>
                <a:gd name="connsiteY4" fmla="*/ 694471 h 1150260"/>
                <a:gd name="connsiteX5" fmla="*/ 1056256 w 2194184"/>
                <a:gd name="connsiteY5" fmla="*/ 1009990 h 1150260"/>
                <a:gd name="connsiteX6" fmla="*/ 1501091 w 2194184"/>
                <a:gd name="connsiteY6" fmla="*/ 1149343 h 1150260"/>
                <a:gd name="connsiteX7" fmla="*/ 2194184 w 2194184"/>
                <a:gd name="connsiteY7" fmla="*/ 1087354 h 115026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81278 w 2194184"/>
                <a:gd name="connsiteY2" fmla="*/ 257559 h 1150260"/>
                <a:gd name="connsiteX3" fmla="*/ 521699 w 2194184"/>
                <a:gd name="connsiteY3" fmla="*/ 300116 h 1150260"/>
                <a:gd name="connsiteX4" fmla="*/ 789597 w 2194184"/>
                <a:gd name="connsiteY4" fmla="*/ 694471 h 1150260"/>
                <a:gd name="connsiteX5" fmla="*/ 1056256 w 2194184"/>
                <a:gd name="connsiteY5" fmla="*/ 1009990 h 1150260"/>
                <a:gd name="connsiteX6" fmla="*/ 1501091 w 2194184"/>
                <a:gd name="connsiteY6" fmla="*/ 1149343 h 1150260"/>
                <a:gd name="connsiteX7" fmla="*/ 2194184 w 2194184"/>
                <a:gd name="connsiteY7" fmla="*/ 1087354 h 115026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81278 w 2194184"/>
                <a:gd name="connsiteY2" fmla="*/ 257559 h 1150260"/>
                <a:gd name="connsiteX3" fmla="*/ 432400 w 2194184"/>
                <a:gd name="connsiteY3" fmla="*/ 349765 h 1150260"/>
                <a:gd name="connsiteX4" fmla="*/ 789597 w 2194184"/>
                <a:gd name="connsiteY4" fmla="*/ 694471 h 1150260"/>
                <a:gd name="connsiteX5" fmla="*/ 1056256 w 2194184"/>
                <a:gd name="connsiteY5" fmla="*/ 1009990 h 1150260"/>
                <a:gd name="connsiteX6" fmla="*/ 1501091 w 2194184"/>
                <a:gd name="connsiteY6" fmla="*/ 1149343 h 1150260"/>
                <a:gd name="connsiteX7" fmla="*/ 2194184 w 2194184"/>
                <a:gd name="connsiteY7" fmla="*/ 1087354 h 115026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81278 w 2194184"/>
                <a:gd name="connsiteY2" fmla="*/ 257559 h 1150260"/>
                <a:gd name="connsiteX3" fmla="*/ 432400 w 2194184"/>
                <a:gd name="connsiteY3" fmla="*/ 349765 h 1150260"/>
                <a:gd name="connsiteX4" fmla="*/ 597260 w 2194184"/>
                <a:gd name="connsiteY4" fmla="*/ 498712 h 1150260"/>
                <a:gd name="connsiteX5" fmla="*/ 789597 w 2194184"/>
                <a:gd name="connsiteY5" fmla="*/ 694471 h 1150260"/>
                <a:gd name="connsiteX6" fmla="*/ 1056256 w 2194184"/>
                <a:gd name="connsiteY6" fmla="*/ 1009990 h 1150260"/>
                <a:gd name="connsiteX7" fmla="*/ 1501091 w 2194184"/>
                <a:gd name="connsiteY7" fmla="*/ 1149343 h 1150260"/>
                <a:gd name="connsiteX8" fmla="*/ 2194184 w 2194184"/>
                <a:gd name="connsiteY8" fmla="*/ 1087354 h 115026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81278 w 2194184"/>
                <a:gd name="connsiteY2" fmla="*/ 257559 h 1150260"/>
                <a:gd name="connsiteX3" fmla="*/ 432400 w 2194184"/>
                <a:gd name="connsiteY3" fmla="*/ 349765 h 1150260"/>
                <a:gd name="connsiteX4" fmla="*/ 569784 w 2194184"/>
                <a:gd name="connsiteY4" fmla="*/ 399414 h 1150260"/>
                <a:gd name="connsiteX5" fmla="*/ 789597 w 2194184"/>
                <a:gd name="connsiteY5" fmla="*/ 694471 h 1150260"/>
                <a:gd name="connsiteX6" fmla="*/ 1056256 w 2194184"/>
                <a:gd name="connsiteY6" fmla="*/ 1009990 h 1150260"/>
                <a:gd name="connsiteX7" fmla="*/ 1501091 w 2194184"/>
                <a:gd name="connsiteY7" fmla="*/ 1149343 h 1150260"/>
                <a:gd name="connsiteX8" fmla="*/ 2194184 w 2194184"/>
                <a:gd name="connsiteY8" fmla="*/ 1087354 h 115026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81278 w 2194184"/>
                <a:gd name="connsiteY2" fmla="*/ 257559 h 1150260"/>
                <a:gd name="connsiteX3" fmla="*/ 487354 w 2194184"/>
                <a:gd name="connsiteY3" fmla="*/ 215003 h 1150260"/>
                <a:gd name="connsiteX4" fmla="*/ 569784 w 2194184"/>
                <a:gd name="connsiteY4" fmla="*/ 399414 h 1150260"/>
                <a:gd name="connsiteX5" fmla="*/ 789597 w 2194184"/>
                <a:gd name="connsiteY5" fmla="*/ 694471 h 1150260"/>
                <a:gd name="connsiteX6" fmla="*/ 1056256 w 2194184"/>
                <a:gd name="connsiteY6" fmla="*/ 1009990 h 1150260"/>
                <a:gd name="connsiteX7" fmla="*/ 1501091 w 2194184"/>
                <a:gd name="connsiteY7" fmla="*/ 1149343 h 1150260"/>
                <a:gd name="connsiteX8" fmla="*/ 2194184 w 2194184"/>
                <a:gd name="connsiteY8" fmla="*/ 1087354 h 115026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81278 w 2194184"/>
                <a:gd name="connsiteY2" fmla="*/ 257559 h 1150260"/>
                <a:gd name="connsiteX3" fmla="*/ 363708 w 2194184"/>
                <a:gd name="connsiteY3" fmla="*/ 236281 h 1150260"/>
                <a:gd name="connsiteX4" fmla="*/ 487354 w 2194184"/>
                <a:gd name="connsiteY4" fmla="*/ 215003 h 1150260"/>
                <a:gd name="connsiteX5" fmla="*/ 569784 w 2194184"/>
                <a:gd name="connsiteY5" fmla="*/ 399414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81278 w 2194184"/>
                <a:gd name="connsiteY2" fmla="*/ 257559 h 1150260"/>
                <a:gd name="connsiteX3" fmla="*/ 418662 w 2194184"/>
                <a:gd name="connsiteY3" fmla="*/ 314301 h 1150260"/>
                <a:gd name="connsiteX4" fmla="*/ 487354 w 2194184"/>
                <a:gd name="connsiteY4" fmla="*/ 215003 h 1150260"/>
                <a:gd name="connsiteX5" fmla="*/ 569784 w 2194184"/>
                <a:gd name="connsiteY5" fmla="*/ 399414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40063 w 2194184"/>
                <a:gd name="connsiteY2" fmla="*/ 207910 h 1150260"/>
                <a:gd name="connsiteX3" fmla="*/ 418662 w 2194184"/>
                <a:gd name="connsiteY3" fmla="*/ 314301 h 1150260"/>
                <a:gd name="connsiteX4" fmla="*/ 487354 w 2194184"/>
                <a:gd name="connsiteY4" fmla="*/ 215003 h 1150260"/>
                <a:gd name="connsiteX5" fmla="*/ 569784 w 2194184"/>
                <a:gd name="connsiteY5" fmla="*/ 399414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40063 w 2194184"/>
                <a:gd name="connsiteY2" fmla="*/ 207910 h 1150260"/>
                <a:gd name="connsiteX3" fmla="*/ 391185 w 2194184"/>
                <a:gd name="connsiteY3" fmla="*/ 271745 h 1150260"/>
                <a:gd name="connsiteX4" fmla="*/ 487354 w 2194184"/>
                <a:gd name="connsiteY4" fmla="*/ 215003 h 1150260"/>
                <a:gd name="connsiteX5" fmla="*/ 569784 w 2194184"/>
                <a:gd name="connsiteY5" fmla="*/ 399414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40063 w 2194184"/>
                <a:gd name="connsiteY2" fmla="*/ 207910 h 1150260"/>
                <a:gd name="connsiteX3" fmla="*/ 349970 w 2194184"/>
                <a:gd name="connsiteY3" fmla="*/ 229188 h 1150260"/>
                <a:gd name="connsiteX4" fmla="*/ 487354 w 2194184"/>
                <a:gd name="connsiteY4" fmla="*/ 215003 h 1150260"/>
                <a:gd name="connsiteX5" fmla="*/ 569784 w 2194184"/>
                <a:gd name="connsiteY5" fmla="*/ 399414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223577 w 2194184"/>
                <a:gd name="connsiteY1" fmla="*/ 54707 h 1150260"/>
                <a:gd name="connsiteX2" fmla="*/ 205717 w 2194184"/>
                <a:gd name="connsiteY2" fmla="*/ 172446 h 1150260"/>
                <a:gd name="connsiteX3" fmla="*/ 349970 w 2194184"/>
                <a:gd name="connsiteY3" fmla="*/ 229188 h 1150260"/>
                <a:gd name="connsiteX4" fmla="*/ 487354 w 2194184"/>
                <a:gd name="connsiteY4" fmla="*/ 215003 h 1150260"/>
                <a:gd name="connsiteX5" fmla="*/ 569784 w 2194184"/>
                <a:gd name="connsiteY5" fmla="*/ 399414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205717 w 2194184"/>
                <a:gd name="connsiteY2" fmla="*/ 172446 h 1150260"/>
                <a:gd name="connsiteX3" fmla="*/ 349970 w 2194184"/>
                <a:gd name="connsiteY3" fmla="*/ 229188 h 1150260"/>
                <a:gd name="connsiteX4" fmla="*/ 487354 w 2194184"/>
                <a:gd name="connsiteY4" fmla="*/ 215003 h 1150260"/>
                <a:gd name="connsiteX5" fmla="*/ 569784 w 2194184"/>
                <a:gd name="connsiteY5" fmla="*/ 399414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65353 h 1150260"/>
                <a:gd name="connsiteX3" fmla="*/ 349970 w 2194184"/>
                <a:gd name="connsiteY3" fmla="*/ 229188 h 1150260"/>
                <a:gd name="connsiteX4" fmla="*/ 487354 w 2194184"/>
                <a:gd name="connsiteY4" fmla="*/ 215003 h 1150260"/>
                <a:gd name="connsiteX5" fmla="*/ 569784 w 2194184"/>
                <a:gd name="connsiteY5" fmla="*/ 399414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65353 h 1150260"/>
                <a:gd name="connsiteX3" fmla="*/ 349970 w 2194184"/>
                <a:gd name="connsiteY3" fmla="*/ 229188 h 1150260"/>
                <a:gd name="connsiteX4" fmla="*/ 432400 w 2194184"/>
                <a:gd name="connsiteY4" fmla="*/ 136983 h 1150260"/>
                <a:gd name="connsiteX5" fmla="*/ 569784 w 2194184"/>
                <a:gd name="connsiteY5" fmla="*/ 399414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65353 h 1150260"/>
                <a:gd name="connsiteX3" fmla="*/ 301886 w 2194184"/>
                <a:gd name="connsiteY3" fmla="*/ 222095 h 1150260"/>
                <a:gd name="connsiteX4" fmla="*/ 432400 w 2194184"/>
                <a:gd name="connsiteY4" fmla="*/ 136983 h 1150260"/>
                <a:gd name="connsiteX5" fmla="*/ 569784 w 2194184"/>
                <a:gd name="connsiteY5" fmla="*/ 399414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65353 h 1150260"/>
                <a:gd name="connsiteX3" fmla="*/ 301886 w 2194184"/>
                <a:gd name="connsiteY3" fmla="*/ 222095 h 1150260"/>
                <a:gd name="connsiteX4" fmla="*/ 370578 w 2194184"/>
                <a:gd name="connsiteY4" fmla="*/ 101519 h 1150260"/>
                <a:gd name="connsiteX5" fmla="*/ 569784 w 2194184"/>
                <a:gd name="connsiteY5" fmla="*/ 399414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65353 h 1150260"/>
                <a:gd name="connsiteX3" fmla="*/ 301886 w 2194184"/>
                <a:gd name="connsiteY3" fmla="*/ 207910 h 1150260"/>
                <a:gd name="connsiteX4" fmla="*/ 370578 w 2194184"/>
                <a:gd name="connsiteY4" fmla="*/ 101519 h 1150260"/>
                <a:gd name="connsiteX5" fmla="*/ 569784 w 2194184"/>
                <a:gd name="connsiteY5" fmla="*/ 399414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70578 w 2194184"/>
                <a:gd name="connsiteY4" fmla="*/ 101519 h 1150260"/>
                <a:gd name="connsiteX5" fmla="*/ 569784 w 2194184"/>
                <a:gd name="connsiteY5" fmla="*/ 399414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70578 w 2194184"/>
                <a:gd name="connsiteY4" fmla="*/ 101519 h 1150260"/>
                <a:gd name="connsiteX5" fmla="*/ 583522 w 2194184"/>
                <a:gd name="connsiteY5" fmla="*/ 314301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63708 w 2194184"/>
                <a:gd name="connsiteY4" fmla="*/ 122797 h 1150260"/>
                <a:gd name="connsiteX5" fmla="*/ 583522 w 2194184"/>
                <a:gd name="connsiteY5" fmla="*/ 314301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63708 w 2194184"/>
                <a:gd name="connsiteY4" fmla="*/ 122797 h 1150260"/>
                <a:gd name="connsiteX5" fmla="*/ 569784 w 2194184"/>
                <a:gd name="connsiteY5" fmla="*/ 264652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63708 w 2194184"/>
                <a:gd name="connsiteY4" fmla="*/ 122797 h 1150260"/>
                <a:gd name="connsiteX5" fmla="*/ 549176 w 2194184"/>
                <a:gd name="connsiteY5" fmla="*/ 229188 h 1150260"/>
                <a:gd name="connsiteX6" fmla="*/ 789597 w 2194184"/>
                <a:gd name="connsiteY6" fmla="*/ 694471 h 1150260"/>
                <a:gd name="connsiteX7" fmla="*/ 1056256 w 2194184"/>
                <a:gd name="connsiteY7" fmla="*/ 1009990 h 1150260"/>
                <a:gd name="connsiteX8" fmla="*/ 1501091 w 2194184"/>
                <a:gd name="connsiteY8" fmla="*/ 1149343 h 1150260"/>
                <a:gd name="connsiteX9" fmla="*/ 2194184 w 2194184"/>
                <a:gd name="connsiteY9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63708 w 2194184"/>
                <a:gd name="connsiteY4" fmla="*/ 122797 h 1150260"/>
                <a:gd name="connsiteX5" fmla="*/ 549176 w 2194184"/>
                <a:gd name="connsiteY5" fmla="*/ 229188 h 1150260"/>
                <a:gd name="connsiteX6" fmla="*/ 631606 w 2194184"/>
                <a:gd name="connsiteY6" fmla="*/ 378136 h 1150260"/>
                <a:gd name="connsiteX7" fmla="*/ 789597 w 2194184"/>
                <a:gd name="connsiteY7" fmla="*/ 694471 h 1150260"/>
                <a:gd name="connsiteX8" fmla="*/ 1056256 w 2194184"/>
                <a:gd name="connsiteY8" fmla="*/ 1009990 h 1150260"/>
                <a:gd name="connsiteX9" fmla="*/ 1501091 w 2194184"/>
                <a:gd name="connsiteY9" fmla="*/ 1149343 h 1150260"/>
                <a:gd name="connsiteX10" fmla="*/ 2194184 w 2194184"/>
                <a:gd name="connsiteY10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63708 w 2194184"/>
                <a:gd name="connsiteY4" fmla="*/ 122797 h 1150260"/>
                <a:gd name="connsiteX5" fmla="*/ 549176 w 2194184"/>
                <a:gd name="connsiteY5" fmla="*/ 229188 h 1150260"/>
                <a:gd name="connsiteX6" fmla="*/ 617868 w 2194184"/>
                <a:gd name="connsiteY6" fmla="*/ 420692 h 1150260"/>
                <a:gd name="connsiteX7" fmla="*/ 789597 w 2194184"/>
                <a:gd name="connsiteY7" fmla="*/ 694471 h 1150260"/>
                <a:gd name="connsiteX8" fmla="*/ 1056256 w 2194184"/>
                <a:gd name="connsiteY8" fmla="*/ 1009990 h 1150260"/>
                <a:gd name="connsiteX9" fmla="*/ 1501091 w 2194184"/>
                <a:gd name="connsiteY9" fmla="*/ 1149343 h 1150260"/>
                <a:gd name="connsiteX10" fmla="*/ 2194184 w 2194184"/>
                <a:gd name="connsiteY10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63708 w 2194184"/>
                <a:gd name="connsiteY4" fmla="*/ 122797 h 1150260"/>
                <a:gd name="connsiteX5" fmla="*/ 549176 w 2194184"/>
                <a:gd name="connsiteY5" fmla="*/ 229188 h 1150260"/>
                <a:gd name="connsiteX6" fmla="*/ 617868 w 2194184"/>
                <a:gd name="connsiteY6" fmla="*/ 420692 h 1150260"/>
                <a:gd name="connsiteX7" fmla="*/ 810205 w 2194184"/>
                <a:gd name="connsiteY7" fmla="*/ 630636 h 1150260"/>
                <a:gd name="connsiteX8" fmla="*/ 1056256 w 2194184"/>
                <a:gd name="connsiteY8" fmla="*/ 1009990 h 1150260"/>
                <a:gd name="connsiteX9" fmla="*/ 1501091 w 2194184"/>
                <a:gd name="connsiteY9" fmla="*/ 1149343 h 1150260"/>
                <a:gd name="connsiteX10" fmla="*/ 2194184 w 2194184"/>
                <a:gd name="connsiteY10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63708 w 2194184"/>
                <a:gd name="connsiteY4" fmla="*/ 122797 h 1150260"/>
                <a:gd name="connsiteX5" fmla="*/ 549176 w 2194184"/>
                <a:gd name="connsiteY5" fmla="*/ 229188 h 1150260"/>
                <a:gd name="connsiteX6" fmla="*/ 617868 w 2194184"/>
                <a:gd name="connsiteY6" fmla="*/ 420692 h 1150260"/>
                <a:gd name="connsiteX7" fmla="*/ 823943 w 2194184"/>
                <a:gd name="connsiteY7" fmla="*/ 545523 h 1150260"/>
                <a:gd name="connsiteX8" fmla="*/ 1056256 w 2194184"/>
                <a:gd name="connsiteY8" fmla="*/ 1009990 h 1150260"/>
                <a:gd name="connsiteX9" fmla="*/ 1501091 w 2194184"/>
                <a:gd name="connsiteY9" fmla="*/ 1149343 h 1150260"/>
                <a:gd name="connsiteX10" fmla="*/ 2194184 w 2194184"/>
                <a:gd name="connsiteY10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63708 w 2194184"/>
                <a:gd name="connsiteY4" fmla="*/ 122797 h 1150260"/>
                <a:gd name="connsiteX5" fmla="*/ 549176 w 2194184"/>
                <a:gd name="connsiteY5" fmla="*/ 229188 h 1150260"/>
                <a:gd name="connsiteX6" fmla="*/ 638475 w 2194184"/>
                <a:gd name="connsiteY6" fmla="*/ 342672 h 1150260"/>
                <a:gd name="connsiteX7" fmla="*/ 823943 w 2194184"/>
                <a:gd name="connsiteY7" fmla="*/ 545523 h 1150260"/>
                <a:gd name="connsiteX8" fmla="*/ 1056256 w 2194184"/>
                <a:gd name="connsiteY8" fmla="*/ 1009990 h 1150260"/>
                <a:gd name="connsiteX9" fmla="*/ 1501091 w 2194184"/>
                <a:gd name="connsiteY9" fmla="*/ 1149343 h 1150260"/>
                <a:gd name="connsiteX10" fmla="*/ 2194184 w 2194184"/>
                <a:gd name="connsiteY10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63708 w 2194184"/>
                <a:gd name="connsiteY4" fmla="*/ 122797 h 1150260"/>
                <a:gd name="connsiteX5" fmla="*/ 562914 w 2194184"/>
                <a:gd name="connsiteY5" fmla="*/ 200817 h 1150260"/>
                <a:gd name="connsiteX6" fmla="*/ 638475 w 2194184"/>
                <a:gd name="connsiteY6" fmla="*/ 342672 h 1150260"/>
                <a:gd name="connsiteX7" fmla="*/ 823943 w 2194184"/>
                <a:gd name="connsiteY7" fmla="*/ 545523 h 1150260"/>
                <a:gd name="connsiteX8" fmla="*/ 1056256 w 2194184"/>
                <a:gd name="connsiteY8" fmla="*/ 1009990 h 1150260"/>
                <a:gd name="connsiteX9" fmla="*/ 1501091 w 2194184"/>
                <a:gd name="connsiteY9" fmla="*/ 1149343 h 1150260"/>
                <a:gd name="connsiteX10" fmla="*/ 2194184 w 2194184"/>
                <a:gd name="connsiteY10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63708 w 2194184"/>
                <a:gd name="connsiteY4" fmla="*/ 122797 h 1150260"/>
                <a:gd name="connsiteX5" fmla="*/ 562914 w 2194184"/>
                <a:gd name="connsiteY5" fmla="*/ 200817 h 1150260"/>
                <a:gd name="connsiteX6" fmla="*/ 638475 w 2194184"/>
                <a:gd name="connsiteY6" fmla="*/ 342672 h 1150260"/>
                <a:gd name="connsiteX7" fmla="*/ 865158 w 2194184"/>
                <a:gd name="connsiteY7" fmla="*/ 495874 h 1150260"/>
                <a:gd name="connsiteX8" fmla="*/ 1056256 w 2194184"/>
                <a:gd name="connsiteY8" fmla="*/ 1009990 h 1150260"/>
                <a:gd name="connsiteX9" fmla="*/ 1501091 w 2194184"/>
                <a:gd name="connsiteY9" fmla="*/ 1149343 h 1150260"/>
                <a:gd name="connsiteX10" fmla="*/ 2194184 w 2194184"/>
                <a:gd name="connsiteY10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63708 w 2194184"/>
                <a:gd name="connsiteY4" fmla="*/ 122797 h 1150260"/>
                <a:gd name="connsiteX5" fmla="*/ 562914 w 2194184"/>
                <a:gd name="connsiteY5" fmla="*/ 200817 h 1150260"/>
                <a:gd name="connsiteX6" fmla="*/ 638475 w 2194184"/>
                <a:gd name="connsiteY6" fmla="*/ 342672 h 1150260"/>
                <a:gd name="connsiteX7" fmla="*/ 865158 w 2194184"/>
                <a:gd name="connsiteY7" fmla="*/ 495874 h 1150260"/>
                <a:gd name="connsiteX8" fmla="*/ 1056256 w 2194184"/>
                <a:gd name="connsiteY8" fmla="*/ 1009990 h 1150260"/>
                <a:gd name="connsiteX9" fmla="*/ 1501091 w 2194184"/>
                <a:gd name="connsiteY9" fmla="*/ 1149343 h 1150260"/>
                <a:gd name="connsiteX10" fmla="*/ 2194184 w 2194184"/>
                <a:gd name="connsiteY10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63708 w 2194184"/>
                <a:gd name="connsiteY4" fmla="*/ 122797 h 1150260"/>
                <a:gd name="connsiteX5" fmla="*/ 562914 w 2194184"/>
                <a:gd name="connsiteY5" fmla="*/ 200817 h 1150260"/>
                <a:gd name="connsiteX6" fmla="*/ 638475 w 2194184"/>
                <a:gd name="connsiteY6" fmla="*/ 342672 h 1150260"/>
                <a:gd name="connsiteX7" fmla="*/ 865158 w 2194184"/>
                <a:gd name="connsiteY7" fmla="*/ 495874 h 1150260"/>
                <a:gd name="connsiteX8" fmla="*/ 1056256 w 2194184"/>
                <a:gd name="connsiteY8" fmla="*/ 1009990 h 1150260"/>
                <a:gd name="connsiteX9" fmla="*/ 1501091 w 2194184"/>
                <a:gd name="connsiteY9" fmla="*/ 1149343 h 1150260"/>
                <a:gd name="connsiteX10" fmla="*/ 2194184 w 2194184"/>
                <a:gd name="connsiteY10" fmla="*/ 1087354 h 1150260"/>
                <a:gd name="connsiteX0" fmla="*/ 0 w 2194184"/>
                <a:gd name="connsiteY0" fmla="*/ 0 h 1150260"/>
                <a:gd name="connsiteX1" fmla="*/ 175493 w 2194184"/>
                <a:gd name="connsiteY1" fmla="*/ 40521 h 1150260"/>
                <a:gd name="connsiteX2" fmla="*/ 164502 w 2194184"/>
                <a:gd name="connsiteY2" fmla="*/ 136983 h 1150260"/>
                <a:gd name="connsiteX3" fmla="*/ 301886 w 2194184"/>
                <a:gd name="connsiteY3" fmla="*/ 207910 h 1150260"/>
                <a:gd name="connsiteX4" fmla="*/ 363708 w 2194184"/>
                <a:gd name="connsiteY4" fmla="*/ 122797 h 1150260"/>
                <a:gd name="connsiteX5" fmla="*/ 562914 w 2194184"/>
                <a:gd name="connsiteY5" fmla="*/ 200817 h 1150260"/>
                <a:gd name="connsiteX6" fmla="*/ 638475 w 2194184"/>
                <a:gd name="connsiteY6" fmla="*/ 342672 h 1150260"/>
                <a:gd name="connsiteX7" fmla="*/ 865158 w 2194184"/>
                <a:gd name="connsiteY7" fmla="*/ 495874 h 1150260"/>
                <a:gd name="connsiteX8" fmla="*/ 1056256 w 2194184"/>
                <a:gd name="connsiteY8" fmla="*/ 1009990 h 1150260"/>
                <a:gd name="connsiteX9" fmla="*/ 1501091 w 2194184"/>
                <a:gd name="connsiteY9" fmla="*/ 1149343 h 1150260"/>
                <a:gd name="connsiteX10" fmla="*/ 2194184 w 2194184"/>
                <a:gd name="connsiteY10" fmla="*/ 1087354 h 1150260"/>
                <a:gd name="connsiteX0" fmla="*/ 0 w 2194184"/>
                <a:gd name="connsiteY0" fmla="*/ 0 h 1153337"/>
                <a:gd name="connsiteX1" fmla="*/ 175493 w 2194184"/>
                <a:gd name="connsiteY1" fmla="*/ 40521 h 1153337"/>
                <a:gd name="connsiteX2" fmla="*/ 164502 w 2194184"/>
                <a:gd name="connsiteY2" fmla="*/ 136983 h 1153337"/>
                <a:gd name="connsiteX3" fmla="*/ 301886 w 2194184"/>
                <a:gd name="connsiteY3" fmla="*/ 207910 h 1153337"/>
                <a:gd name="connsiteX4" fmla="*/ 363708 w 2194184"/>
                <a:gd name="connsiteY4" fmla="*/ 122797 h 1153337"/>
                <a:gd name="connsiteX5" fmla="*/ 562914 w 2194184"/>
                <a:gd name="connsiteY5" fmla="*/ 200817 h 1153337"/>
                <a:gd name="connsiteX6" fmla="*/ 638475 w 2194184"/>
                <a:gd name="connsiteY6" fmla="*/ 342672 h 1153337"/>
                <a:gd name="connsiteX7" fmla="*/ 865158 w 2194184"/>
                <a:gd name="connsiteY7" fmla="*/ 495874 h 1153337"/>
                <a:gd name="connsiteX8" fmla="*/ 1097471 w 2194184"/>
                <a:gd name="connsiteY8" fmla="*/ 910692 h 1153337"/>
                <a:gd name="connsiteX9" fmla="*/ 1501091 w 2194184"/>
                <a:gd name="connsiteY9" fmla="*/ 1149343 h 1153337"/>
                <a:gd name="connsiteX10" fmla="*/ 2194184 w 2194184"/>
                <a:gd name="connsiteY10" fmla="*/ 1087354 h 1153337"/>
                <a:gd name="connsiteX0" fmla="*/ 0 w 2194184"/>
                <a:gd name="connsiteY0" fmla="*/ 0 h 1202047"/>
                <a:gd name="connsiteX1" fmla="*/ 175493 w 2194184"/>
                <a:gd name="connsiteY1" fmla="*/ 40521 h 1202047"/>
                <a:gd name="connsiteX2" fmla="*/ 164502 w 2194184"/>
                <a:gd name="connsiteY2" fmla="*/ 136983 h 1202047"/>
                <a:gd name="connsiteX3" fmla="*/ 301886 w 2194184"/>
                <a:gd name="connsiteY3" fmla="*/ 207910 h 1202047"/>
                <a:gd name="connsiteX4" fmla="*/ 363708 w 2194184"/>
                <a:gd name="connsiteY4" fmla="*/ 122797 h 1202047"/>
                <a:gd name="connsiteX5" fmla="*/ 562914 w 2194184"/>
                <a:gd name="connsiteY5" fmla="*/ 200817 h 1202047"/>
                <a:gd name="connsiteX6" fmla="*/ 638475 w 2194184"/>
                <a:gd name="connsiteY6" fmla="*/ 342672 h 1202047"/>
                <a:gd name="connsiteX7" fmla="*/ 865158 w 2194184"/>
                <a:gd name="connsiteY7" fmla="*/ 495874 h 1202047"/>
                <a:gd name="connsiteX8" fmla="*/ 1097471 w 2194184"/>
                <a:gd name="connsiteY8" fmla="*/ 910692 h 1202047"/>
                <a:gd name="connsiteX9" fmla="*/ 1528568 w 2194184"/>
                <a:gd name="connsiteY9" fmla="*/ 1198992 h 1202047"/>
                <a:gd name="connsiteX10" fmla="*/ 2194184 w 2194184"/>
                <a:gd name="connsiteY10" fmla="*/ 1087354 h 1202047"/>
                <a:gd name="connsiteX0" fmla="*/ 0 w 2194184"/>
                <a:gd name="connsiteY0" fmla="*/ 0 h 1214291"/>
                <a:gd name="connsiteX1" fmla="*/ 175493 w 2194184"/>
                <a:gd name="connsiteY1" fmla="*/ 40521 h 1214291"/>
                <a:gd name="connsiteX2" fmla="*/ 164502 w 2194184"/>
                <a:gd name="connsiteY2" fmla="*/ 136983 h 1214291"/>
                <a:gd name="connsiteX3" fmla="*/ 301886 w 2194184"/>
                <a:gd name="connsiteY3" fmla="*/ 207910 h 1214291"/>
                <a:gd name="connsiteX4" fmla="*/ 363708 w 2194184"/>
                <a:gd name="connsiteY4" fmla="*/ 122797 h 1214291"/>
                <a:gd name="connsiteX5" fmla="*/ 562914 w 2194184"/>
                <a:gd name="connsiteY5" fmla="*/ 200817 h 1214291"/>
                <a:gd name="connsiteX6" fmla="*/ 638475 w 2194184"/>
                <a:gd name="connsiteY6" fmla="*/ 342672 h 1214291"/>
                <a:gd name="connsiteX7" fmla="*/ 865158 w 2194184"/>
                <a:gd name="connsiteY7" fmla="*/ 495874 h 1214291"/>
                <a:gd name="connsiteX8" fmla="*/ 1097471 w 2194184"/>
                <a:gd name="connsiteY8" fmla="*/ 910692 h 1214291"/>
                <a:gd name="connsiteX9" fmla="*/ 1528568 w 2194184"/>
                <a:gd name="connsiteY9" fmla="*/ 1198992 h 1214291"/>
                <a:gd name="connsiteX10" fmla="*/ 1785628 w 2194184"/>
                <a:gd name="connsiteY10" fmla="*/ 1165428 h 1214291"/>
                <a:gd name="connsiteX11" fmla="*/ 2194184 w 2194184"/>
                <a:gd name="connsiteY11" fmla="*/ 1087354 h 1214291"/>
                <a:gd name="connsiteX0" fmla="*/ 0 w 2194184"/>
                <a:gd name="connsiteY0" fmla="*/ 0 h 1206123"/>
                <a:gd name="connsiteX1" fmla="*/ 175493 w 2194184"/>
                <a:gd name="connsiteY1" fmla="*/ 40521 h 1206123"/>
                <a:gd name="connsiteX2" fmla="*/ 164502 w 2194184"/>
                <a:gd name="connsiteY2" fmla="*/ 136983 h 1206123"/>
                <a:gd name="connsiteX3" fmla="*/ 301886 w 2194184"/>
                <a:gd name="connsiteY3" fmla="*/ 207910 h 1206123"/>
                <a:gd name="connsiteX4" fmla="*/ 363708 w 2194184"/>
                <a:gd name="connsiteY4" fmla="*/ 122797 h 1206123"/>
                <a:gd name="connsiteX5" fmla="*/ 562914 w 2194184"/>
                <a:gd name="connsiteY5" fmla="*/ 200817 h 1206123"/>
                <a:gd name="connsiteX6" fmla="*/ 638475 w 2194184"/>
                <a:gd name="connsiteY6" fmla="*/ 342672 h 1206123"/>
                <a:gd name="connsiteX7" fmla="*/ 865158 w 2194184"/>
                <a:gd name="connsiteY7" fmla="*/ 495874 h 1206123"/>
                <a:gd name="connsiteX8" fmla="*/ 1097471 w 2194184"/>
                <a:gd name="connsiteY8" fmla="*/ 910692 h 1206123"/>
                <a:gd name="connsiteX9" fmla="*/ 1528568 w 2194184"/>
                <a:gd name="connsiteY9" fmla="*/ 1198992 h 1206123"/>
                <a:gd name="connsiteX10" fmla="*/ 1758151 w 2194184"/>
                <a:gd name="connsiteY10" fmla="*/ 1115779 h 1206123"/>
                <a:gd name="connsiteX11" fmla="*/ 2194184 w 2194184"/>
                <a:gd name="connsiteY11" fmla="*/ 1087354 h 1206123"/>
                <a:gd name="connsiteX0" fmla="*/ 0 w 2194184"/>
                <a:gd name="connsiteY0" fmla="*/ 0 h 1161137"/>
                <a:gd name="connsiteX1" fmla="*/ 175493 w 2194184"/>
                <a:gd name="connsiteY1" fmla="*/ 40521 h 1161137"/>
                <a:gd name="connsiteX2" fmla="*/ 164502 w 2194184"/>
                <a:gd name="connsiteY2" fmla="*/ 136983 h 1161137"/>
                <a:gd name="connsiteX3" fmla="*/ 301886 w 2194184"/>
                <a:gd name="connsiteY3" fmla="*/ 207910 h 1161137"/>
                <a:gd name="connsiteX4" fmla="*/ 363708 w 2194184"/>
                <a:gd name="connsiteY4" fmla="*/ 122797 h 1161137"/>
                <a:gd name="connsiteX5" fmla="*/ 562914 w 2194184"/>
                <a:gd name="connsiteY5" fmla="*/ 200817 h 1161137"/>
                <a:gd name="connsiteX6" fmla="*/ 638475 w 2194184"/>
                <a:gd name="connsiteY6" fmla="*/ 342672 h 1161137"/>
                <a:gd name="connsiteX7" fmla="*/ 865158 w 2194184"/>
                <a:gd name="connsiteY7" fmla="*/ 495874 h 1161137"/>
                <a:gd name="connsiteX8" fmla="*/ 1097471 w 2194184"/>
                <a:gd name="connsiteY8" fmla="*/ 910692 h 1161137"/>
                <a:gd name="connsiteX9" fmla="*/ 1535437 w 2194184"/>
                <a:gd name="connsiteY9" fmla="*/ 1149343 h 1161137"/>
                <a:gd name="connsiteX10" fmla="*/ 1758151 w 2194184"/>
                <a:gd name="connsiteY10" fmla="*/ 1115779 h 1161137"/>
                <a:gd name="connsiteX11" fmla="*/ 2194184 w 2194184"/>
                <a:gd name="connsiteY11" fmla="*/ 1087354 h 1161137"/>
                <a:gd name="connsiteX0" fmla="*/ 0 w 2228530"/>
                <a:gd name="connsiteY0" fmla="*/ 0 h 1161137"/>
                <a:gd name="connsiteX1" fmla="*/ 175493 w 2228530"/>
                <a:gd name="connsiteY1" fmla="*/ 40521 h 1161137"/>
                <a:gd name="connsiteX2" fmla="*/ 164502 w 2228530"/>
                <a:gd name="connsiteY2" fmla="*/ 136983 h 1161137"/>
                <a:gd name="connsiteX3" fmla="*/ 301886 w 2228530"/>
                <a:gd name="connsiteY3" fmla="*/ 207910 h 1161137"/>
                <a:gd name="connsiteX4" fmla="*/ 363708 w 2228530"/>
                <a:gd name="connsiteY4" fmla="*/ 122797 h 1161137"/>
                <a:gd name="connsiteX5" fmla="*/ 562914 w 2228530"/>
                <a:gd name="connsiteY5" fmla="*/ 200817 h 1161137"/>
                <a:gd name="connsiteX6" fmla="*/ 638475 w 2228530"/>
                <a:gd name="connsiteY6" fmla="*/ 342672 h 1161137"/>
                <a:gd name="connsiteX7" fmla="*/ 865158 w 2228530"/>
                <a:gd name="connsiteY7" fmla="*/ 495874 h 1161137"/>
                <a:gd name="connsiteX8" fmla="*/ 1097471 w 2228530"/>
                <a:gd name="connsiteY8" fmla="*/ 910692 h 1161137"/>
                <a:gd name="connsiteX9" fmla="*/ 1535437 w 2228530"/>
                <a:gd name="connsiteY9" fmla="*/ 1149343 h 1161137"/>
                <a:gd name="connsiteX10" fmla="*/ 1758151 w 2228530"/>
                <a:gd name="connsiteY10" fmla="*/ 1115779 h 1161137"/>
                <a:gd name="connsiteX11" fmla="*/ 2228530 w 2228530"/>
                <a:gd name="connsiteY11" fmla="*/ 1051890 h 1161137"/>
                <a:gd name="connsiteX0" fmla="*/ 0 w 2180446"/>
                <a:gd name="connsiteY0" fmla="*/ 0 h 1161137"/>
                <a:gd name="connsiteX1" fmla="*/ 175493 w 2180446"/>
                <a:gd name="connsiteY1" fmla="*/ 40521 h 1161137"/>
                <a:gd name="connsiteX2" fmla="*/ 164502 w 2180446"/>
                <a:gd name="connsiteY2" fmla="*/ 136983 h 1161137"/>
                <a:gd name="connsiteX3" fmla="*/ 301886 w 2180446"/>
                <a:gd name="connsiteY3" fmla="*/ 207910 h 1161137"/>
                <a:gd name="connsiteX4" fmla="*/ 363708 w 2180446"/>
                <a:gd name="connsiteY4" fmla="*/ 122797 h 1161137"/>
                <a:gd name="connsiteX5" fmla="*/ 562914 w 2180446"/>
                <a:gd name="connsiteY5" fmla="*/ 200817 h 1161137"/>
                <a:gd name="connsiteX6" fmla="*/ 638475 w 2180446"/>
                <a:gd name="connsiteY6" fmla="*/ 342672 h 1161137"/>
                <a:gd name="connsiteX7" fmla="*/ 865158 w 2180446"/>
                <a:gd name="connsiteY7" fmla="*/ 495874 h 1161137"/>
                <a:gd name="connsiteX8" fmla="*/ 1097471 w 2180446"/>
                <a:gd name="connsiteY8" fmla="*/ 910692 h 1161137"/>
                <a:gd name="connsiteX9" fmla="*/ 1535437 w 2180446"/>
                <a:gd name="connsiteY9" fmla="*/ 1149343 h 1161137"/>
                <a:gd name="connsiteX10" fmla="*/ 1758151 w 2180446"/>
                <a:gd name="connsiteY10" fmla="*/ 1115779 h 1161137"/>
                <a:gd name="connsiteX11" fmla="*/ 2180446 w 2180446"/>
                <a:gd name="connsiteY11" fmla="*/ 1051890 h 1161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80446" h="1161137">
                  <a:moveTo>
                    <a:pt x="0" y="0"/>
                  </a:moveTo>
                  <a:cubicBezTo>
                    <a:pt x="38408" y="13137"/>
                    <a:pt x="148076" y="17691"/>
                    <a:pt x="175493" y="40521"/>
                  </a:cubicBezTo>
                  <a:cubicBezTo>
                    <a:pt x="202910" y="63351"/>
                    <a:pt x="143437" y="109085"/>
                    <a:pt x="164502" y="136983"/>
                  </a:cubicBezTo>
                  <a:cubicBezTo>
                    <a:pt x="185567" y="164881"/>
                    <a:pt x="267540" y="215003"/>
                    <a:pt x="301886" y="207910"/>
                  </a:cubicBezTo>
                  <a:cubicBezTo>
                    <a:pt x="336232" y="200817"/>
                    <a:pt x="329362" y="95608"/>
                    <a:pt x="363708" y="122797"/>
                  </a:cubicBezTo>
                  <a:cubicBezTo>
                    <a:pt x="398054" y="149986"/>
                    <a:pt x="518264" y="158261"/>
                    <a:pt x="562914" y="200817"/>
                  </a:cubicBezTo>
                  <a:cubicBezTo>
                    <a:pt x="607564" y="243374"/>
                    <a:pt x="598405" y="265125"/>
                    <a:pt x="638475" y="342672"/>
                  </a:cubicBezTo>
                  <a:cubicBezTo>
                    <a:pt x="678545" y="420219"/>
                    <a:pt x="788659" y="401204"/>
                    <a:pt x="865158" y="495874"/>
                  </a:cubicBezTo>
                  <a:cubicBezTo>
                    <a:pt x="941657" y="590544"/>
                    <a:pt x="985758" y="801781"/>
                    <a:pt x="1097471" y="910692"/>
                  </a:cubicBezTo>
                  <a:cubicBezTo>
                    <a:pt x="1209184" y="1019603"/>
                    <a:pt x="1425324" y="1115162"/>
                    <a:pt x="1535437" y="1149343"/>
                  </a:cubicBezTo>
                  <a:cubicBezTo>
                    <a:pt x="1645550" y="1183524"/>
                    <a:pt x="1647215" y="1134385"/>
                    <a:pt x="1758151" y="1115779"/>
                  </a:cubicBezTo>
                  <a:cubicBezTo>
                    <a:pt x="1869087" y="1097173"/>
                    <a:pt x="2112353" y="1064902"/>
                    <a:pt x="2180446" y="1051890"/>
                  </a:cubicBezTo>
                </a:path>
              </a:pathLst>
            </a:cu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163113" y="1972631"/>
            <a:ext cx="532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  <a:ea typeface="Roboto" panose="02000000000000000000" pitchFamily="2" charset="0"/>
                <a:cs typeface="Rubik Light" panose="00000400000000000000" pitchFamily="2" charset="-79"/>
              </a:rPr>
              <a:t>1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5445" y="4165934"/>
            <a:ext cx="532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809587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1185</TotalTime>
  <Words>481</Words>
  <Application>Microsoft Office PowerPoint</Application>
  <PresentationFormat>Широкоэкранный</PresentationFormat>
  <Paragraphs>84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Montserrat</vt:lpstr>
      <vt:lpstr>Montserrat Black</vt:lpstr>
      <vt:lpstr>Roboto</vt:lpstr>
      <vt:lpstr>Roboto Black</vt:lpstr>
      <vt:lpstr>Rubik</vt:lpstr>
      <vt:lpstr>Rubik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Михаил Макушин</cp:lastModifiedBy>
  <cp:revision>117</cp:revision>
  <dcterms:created xsi:type="dcterms:W3CDTF">2021-09-10T17:27:31Z</dcterms:created>
  <dcterms:modified xsi:type="dcterms:W3CDTF">2021-10-24T09:04:38Z</dcterms:modified>
</cp:coreProperties>
</file>